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67" r:id="rId5"/>
    <p:sldId id="268"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61" r:id="rId31"/>
    <p:sldId id="259" r:id="rId32"/>
    <p:sldId id="260" r:id="rId33"/>
    <p:sldId id="269" r:id="rId34"/>
    <p:sldId id="265" r:id="rId35"/>
    <p:sldId id="266" r:id="rId36"/>
    <p:sldId id="294" r:id="rId37"/>
    <p:sldId id="295" r:id="rId38"/>
    <p:sldId id="262" r:id="rId39"/>
    <p:sldId id="264" r:id="rId40"/>
  </p:sldIdLst>
  <p:sldSz cx="18288000" cy="10287000"/>
  <p:notesSz cx="6858000" cy="9144000"/>
  <p:embeddedFontLst>
    <p:embeddedFont>
      <p:font typeface="Montserrat Classic" panose="020B0604020202020204" charset="0"/>
      <p:regular r:id="rId42"/>
    </p:embeddedFont>
    <p:embeddedFont>
      <p:font typeface="Calibri" panose="020F0502020204030204" pitchFamily="34" charset="0"/>
      <p:regular r:id="rId43"/>
      <p:bold r:id="rId44"/>
      <p:italic r:id="rId45"/>
      <p:boldItalic r:id="rId46"/>
    </p:embeddedFont>
    <p:embeddedFont>
      <p:font typeface="Montserrat Classic Bold" panose="020B0604020202020204" charset="0"/>
      <p:regular r:id="rId47"/>
    </p:embeddedFont>
    <p:embeddedFont>
      <p:font typeface="Montserrat Semi-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79a467d3d701bb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22" autoAdjust="0"/>
  </p:normalViewPr>
  <p:slideViewPr>
    <p:cSldViewPr>
      <p:cViewPr varScale="1">
        <p:scale>
          <a:sx n="42" d="100"/>
          <a:sy n="42" d="100"/>
        </p:scale>
        <p:origin x="58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4903E-6D47-43F8-950F-46D525CEE526}"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4329F5B3-EF43-48AE-8955-D40612236A16}">
      <dgm:prSet phldrT="[Text]"/>
      <dgm:spPr/>
      <dgm:t>
        <a:bodyPr/>
        <a:lstStyle/>
        <a:p>
          <a:r>
            <a:rPr lang="en-IN" dirty="0" smtClean="0"/>
            <a:t>SEETHA LAKSHMI A</a:t>
          </a:r>
          <a:endParaRPr lang="en-US" dirty="0"/>
        </a:p>
      </dgm:t>
    </dgm:pt>
    <dgm:pt modelId="{29CD86AF-0F8D-4E9C-9BE7-29D0D43AB053}" type="parTrans" cxnId="{01F151CC-BF5E-404B-B977-795F5FA71E76}">
      <dgm:prSet/>
      <dgm:spPr/>
      <dgm:t>
        <a:bodyPr/>
        <a:lstStyle/>
        <a:p>
          <a:endParaRPr lang="en-US"/>
        </a:p>
      </dgm:t>
    </dgm:pt>
    <dgm:pt modelId="{41FF9978-0FAF-4BA5-A46C-94FCD813CA0E}" type="sibTrans" cxnId="{01F151CC-BF5E-404B-B977-795F5FA71E76}">
      <dgm:prSet/>
      <dgm:spPr/>
      <dgm:t>
        <a:bodyPr/>
        <a:lstStyle/>
        <a:p>
          <a:endParaRPr lang="en-US"/>
        </a:p>
      </dgm:t>
    </dgm:pt>
    <dgm:pt modelId="{E651A0C8-F0E1-4249-9E6B-49BBF9189C01}">
      <dgm:prSet/>
      <dgm:spPr/>
      <dgm:t>
        <a:bodyPr/>
        <a:lstStyle/>
        <a:p>
          <a:r>
            <a:rPr lang="en-IN" dirty="0" smtClean="0"/>
            <a:t>SWATHI K NAIR</a:t>
          </a:r>
          <a:endParaRPr lang="en-US" dirty="0"/>
        </a:p>
      </dgm:t>
    </dgm:pt>
    <dgm:pt modelId="{E44F09D5-8184-426F-8453-6096AC9BF9E8}" type="parTrans" cxnId="{B9BA564D-BDD6-464D-BDB1-B106F9BDAE54}">
      <dgm:prSet/>
      <dgm:spPr/>
      <dgm:t>
        <a:bodyPr/>
        <a:lstStyle/>
        <a:p>
          <a:endParaRPr lang="en-US"/>
        </a:p>
      </dgm:t>
    </dgm:pt>
    <dgm:pt modelId="{19C5959E-E217-4188-BF39-83FC3B45330E}" type="sibTrans" cxnId="{B9BA564D-BDD6-464D-BDB1-B106F9BDAE54}">
      <dgm:prSet/>
      <dgm:spPr/>
      <dgm:t>
        <a:bodyPr/>
        <a:lstStyle/>
        <a:p>
          <a:endParaRPr lang="en-US"/>
        </a:p>
      </dgm:t>
    </dgm:pt>
    <dgm:pt modelId="{4627D46A-6954-4264-BF8A-2FC8591D3D61}">
      <dgm:prSet/>
      <dgm:spPr/>
      <dgm:t>
        <a:bodyPr/>
        <a:lstStyle/>
        <a:p>
          <a:r>
            <a:rPr lang="en-IN" dirty="0" smtClean="0"/>
            <a:t>VAISHNAV P</a:t>
          </a:r>
          <a:endParaRPr lang="en-US" dirty="0"/>
        </a:p>
      </dgm:t>
    </dgm:pt>
    <dgm:pt modelId="{537C5041-6167-4741-B2E7-936D38D8ADC6}" type="parTrans" cxnId="{12EDE37B-4B14-4F1A-A9ED-DB26294823BC}">
      <dgm:prSet/>
      <dgm:spPr/>
      <dgm:t>
        <a:bodyPr/>
        <a:lstStyle/>
        <a:p>
          <a:endParaRPr lang="en-US"/>
        </a:p>
      </dgm:t>
    </dgm:pt>
    <dgm:pt modelId="{E64D9037-B264-472A-B8FA-069C0B2019CE}" type="sibTrans" cxnId="{12EDE37B-4B14-4F1A-A9ED-DB26294823BC}">
      <dgm:prSet/>
      <dgm:spPr/>
      <dgm:t>
        <a:bodyPr/>
        <a:lstStyle/>
        <a:p>
          <a:endParaRPr lang="en-US"/>
        </a:p>
      </dgm:t>
    </dgm:pt>
    <dgm:pt modelId="{FD28BE35-BC3D-4969-831A-076670E82AA5}">
      <dgm:prSet/>
      <dgm:spPr/>
      <dgm:t>
        <a:bodyPr/>
        <a:lstStyle/>
        <a:p>
          <a:r>
            <a:rPr lang="en-IN" dirty="0" smtClean="0"/>
            <a:t>VISMAYA  ASHOKAN</a:t>
          </a:r>
          <a:endParaRPr lang="en-US" dirty="0"/>
        </a:p>
      </dgm:t>
    </dgm:pt>
    <dgm:pt modelId="{5800EA8C-C7F8-43E2-B3DF-2BFFBD769EE2}" type="parTrans" cxnId="{0A7100DD-E29A-4698-96AB-7F6B20F20239}">
      <dgm:prSet/>
      <dgm:spPr/>
      <dgm:t>
        <a:bodyPr/>
        <a:lstStyle/>
        <a:p>
          <a:endParaRPr lang="en-US"/>
        </a:p>
      </dgm:t>
    </dgm:pt>
    <dgm:pt modelId="{2F7B9E57-8675-4A28-AE92-6BDCA87558FD}" type="sibTrans" cxnId="{0A7100DD-E29A-4698-96AB-7F6B20F20239}">
      <dgm:prSet/>
      <dgm:spPr/>
      <dgm:t>
        <a:bodyPr/>
        <a:lstStyle/>
        <a:p>
          <a:endParaRPr lang="en-US"/>
        </a:p>
      </dgm:t>
    </dgm:pt>
    <dgm:pt modelId="{1B5368E0-C65D-4136-8C0A-AE6FD77AFC87}" type="pres">
      <dgm:prSet presAssocID="{3A64903E-6D47-43F8-950F-46D525CEE526}" presName="linear" presStyleCnt="0">
        <dgm:presLayoutVars>
          <dgm:animLvl val="lvl"/>
          <dgm:resizeHandles val="exact"/>
        </dgm:presLayoutVars>
      </dgm:prSet>
      <dgm:spPr/>
      <dgm:t>
        <a:bodyPr/>
        <a:lstStyle/>
        <a:p>
          <a:endParaRPr lang="en-US"/>
        </a:p>
      </dgm:t>
    </dgm:pt>
    <dgm:pt modelId="{B09E91D3-6D30-405F-AE87-A6D5A098765F}" type="pres">
      <dgm:prSet presAssocID="{4329F5B3-EF43-48AE-8955-D40612236A16}" presName="parentText" presStyleLbl="node1" presStyleIdx="0" presStyleCnt="4" custLinFactNeighborY="-52158">
        <dgm:presLayoutVars>
          <dgm:chMax val="0"/>
          <dgm:bulletEnabled val="1"/>
        </dgm:presLayoutVars>
      </dgm:prSet>
      <dgm:spPr/>
      <dgm:t>
        <a:bodyPr/>
        <a:lstStyle/>
        <a:p>
          <a:endParaRPr lang="en-US"/>
        </a:p>
      </dgm:t>
    </dgm:pt>
    <dgm:pt modelId="{7BB780B9-2317-4372-B968-DAB793ABC466}" type="pres">
      <dgm:prSet presAssocID="{41FF9978-0FAF-4BA5-A46C-94FCD813CA0E}" presName="spacer" presStyleCnt="0"/>
      <dgm:spPr/>
    </dgm:pt>
    <dgm:pt modelId="{A93D694E-C9C4-4C4F-A03C-D8936A4EDBC7}" type="pres">
      <dgm:prSet presAssocID="{E651A0C8-F0E1-4249-9E6B-49BBF9189C01}" presName="parentText" presStyleLbl="node1" presStyleIdx="1" presStyleCnt="4">
        <dgm:presLayoutVars>
          <dgm:chMax val="0"/>
          <dgm:bulletEnabled val="1"/>
        </dgm:presLayoutVars>
      </dgm:prSet>
      <dgm:spPr/>
      <dgm:t>
        <a:bodyPr/>
        <a:lstStyle/>
        <a:p>
          <a:endParaRPr lang="en-US"/>
        </a:p>
      </dgm:t>
    </dgm:pt>
    <dgm:pt modelId="{7AC421A7-AA83-44F9-967B-31EFAC849076}" type="pres">
      <dgm:prSet presAssocID="{19C5959E-E217-4188-BF39-83FC3B45330E}" presName="spacer" presStyleCnt="0"/>
      <dgm:spPr/>
    </dgm:pt>
    <dgm:pt modelId="{FFB9D2EB-520B-46DD-A584-C3CB9B38C23C}" type="pres">
      <dgm:prSet presAssocID="{4627D46A-6954-4264-BF8A-2FC8591D3D61}" presName="parentText" presStyleLbl="node1" presStyleIdx="2" presStyleCnt="4">
        <dgm:presLayoutVars>
          <dgm:chMax val="0"/>
          <dgm:bulletEnabled val="1"/>
        </dgm:presLayoutVars>
      </dgm:prSet>
      <dgm:spPr/>
      <dgm:t>
        <a:bodyPr/>
        <a:lstStyle/>
        <a:p>
          <a:endParaRPr lang="en-US"/>
        </a:p>
      </dgm:t>
    </dgm:pt>
    <dgm:pt modelId="{88293A9F-D5AA-4BC8-8F94-5CB85052A9E1}" type="pres">
      <dgm:prSet presAssocID="{E64D9037-B264-472A-B8FA-069C0B2019CE}" presName="spacer" presStyleCnt="0"/>
      <dgm:spPr/>
    </dgm:pt>
    <dgm:pt modelId="{63E6CE74-31CC-4815-80D7-C8396A25F635}" type="pres">
      <dgm:prSet presAssocID="{FD28BE35-BC3D-4969-831A-076670E82AA5}" presName="parentText" presStyleLbl="node1" presStyleIdx="3" presStyleCnt="4">
        <dgm:presLayoutVars>
          <dgm:chMax val="0"/>
          <dgm:bulletEnabled val="1"/>
        </dgm:presLayoutVars>
      </dgm:prSet>
      <dgm:spPr/>
      <dgm:t>
        <a:bodyPr/>
        <a:lstStyle/>
        <a:p>
          <a:endParaRPr lang="en-US"/>
        </a:p>
      </dgm:t>
    </dgm:pt>
  </dgm:ptLst>
  <dgm:cxnLst>
    <dgm:cxn modelId="{DC5930D2-9C5F-443D-B44B-8384596C8386}" type="presOf" srcId="{4627D46A-6954-4264-BF8A-2FC8591D3D61}" destId="{FFB9D2EB-520B-46DD-A584-C3CB9B38C23C}" srcOrd="0" destOrd="0" presId="urn:microsoft.com/office/officeart/2005/8/layout/vList2"/>
    <dgm:cxn modelId="{12EDE37B-4B14-4F1A-A9ED-DB26294823BC}" srcId="{3A64903E-6D47-43F8-950F-46D525CEE526}" destId="{4627D46A-6954-4264-BF8A-2FC8591D3D61}" srcOrd="2" destOrd="0" parTransId="{537C5041-6167-4741-B2E7-936D38D8ADC6}" sibTransId="{E64D9037-B264-472A-B8FA-069C0B2019CE}"/>
    <dgm:cxn modelId="{CEA3749E-DA73-4C9A-BD59-F00A86D50EC5}" type="presOf" srcId="{4329F5B3-EF43-48AE-8955-D40612236A16}" destId="{B09E91D3-6D30-405F-AE87-A6D5A098765F}" srcOrd="0" destOrd="0" presId="urn:microsoft.com/office/officeart/2005/8/layout/vList2"/>
    <dgm:cxn modelId="{01F151CC-BF5E-404B-B977-795F5FA71E76}" srcId="{3A64903E-6D47-43F8-950F-46D525CEE526}" destId="{4329F5B3-EF43-48AE-8955-D40612236A16}" srcOrd="0" destOrd="0" parTransId="{29CD86AF-0F8D-4E9C-9BE7-29D0D43AB053}" sibTransId="{41FF9978-0FAF-4BA5-A46C-94FCD813CA0E}"/>
    <dgm:cxn modelId="{F7B5C34D-22B7-46F0-B7B7-6AE0A20AB2FE}" type="presOf" srcId="{E651A0C8-F0E1-4249-9E6B-49BBF9189C01}" destId="{A93D694E-C9C4-4C4F-A03C-D8936A4EDBC7}" srcOrd="0" destOrd="0" presId="urn:microsoft.com/office/officeart/2005/8/layout/vList2"/>
    <dgm:cxn modelId="{99F64A48-D0FE-4217-8BAE-FBD25ADD6000}" type="presOf" srcId="{FD28BE35-BC3D-4969-831A-076670E82AA5}" destId="{63E6CE74-31CC-4815-80D7-C8396A25F635}" srcOrd="0" destOrd="0" presId="urn:microsoft.com/office/officeart/2005/8/layout/vList2"/>
    <dgm:cxn modelId="{B9BA564D-BDD6-464D-BDB1-B106F9BDAE54}" srcId="{3A64903E-6D47-43F8-950F-46D525CEE526}" destId="{E651A0C8-F0E1-4249-9E6B-49BBF9189C01}" srcOrd="1" destOrd="0" parTransId="{E44F09D5-8184-426F-8453-6096AC9BF9E8}" sibTransId="{19C5959E-E217-4188-BF39-83FC3B45330E}"/>
    <dgm:cxn modelId="{BE5C0BAD-A53F-4709-AF36-311ED58BDD49}" type="presOf" srcId="{3A64903E-6D47-43F8-950F-46D525CEE526}" destId="{1B5368E0-C65D-4136-8C0A-AE6FD77AFC87}" srcOrd="0" destOrd="0" presId="urn:microsoft.com/office/officeart/2005/8/layout/vList2"/>
    <dgm:cxn modelId="{0A7100DD-E29A-4698-96AB-7F6B20F20239}" srcId="{3A64903E-6D47-43F8-950F-46D525CEE526}" destId="{FD28BE35-BC3D-4969-831A-076670E82AA5}" srcOrd="3" destOrd="0" parTransId="{5800EA8C-C7F8-43E2-B3DF-2BFFBD769EE2}" sibTransId="{2F7B9E57-8675-4A28-AE92-6BDCA87558FD}"/>
    <dgm:cxn modelId="{1460C1B9-8F39-414F-8129-01535ACF873A}" type="presParOf" srcId="{1B5368E0-C65D-4136-8C0A-AE6FD77AFC87}" destId="{B09E91D3-6D30-405F-AE87-A6D5A098765F}" srcOrd="0" destOrd="0" presId="urn:microsoft.com/office/officeart/2005/8/layout/vList2"/>
    <dgm:cxn modelId="{72CF2153-7D3A-46AE-86C1-2DE8EB1AE44B}" type="presParOf" srcId="{1B5368E0-C65D-4136-8C0A-AE6FD77AFC87}" destId="{7BB780B9-2317-4372-B968-DAB793ABC466}" srcOrd="1" destOrd="0" presId="urn:microsoft.com/office/officeart/2005/8/layout/vList2"/>
    <dgm:cxn modelId="{0C915B2E-4D76-4B66-A87C-996D0AB82345}" type="presParOf" srcId="{1B5368E0-C65D-4136-8C0A-AE6FD77AFC87}" destId="{A93D694E-C9C4-4C4F-A03C-D8936A4EDBC7}" srcOrd="2" destOrd="0" presId="urn:microsoft.com/office/officeart/2005/8/layout/vList2"/>
    <dgm:cxn modelId="{28FF3AC8-EF81-4607-8CDF-4AE39BE4C3D7}" type="presParOf" srcId="{1B5368E0-C65D-4136-8C0A-AE6FD77AFC87}" destId="{7AC421A7-AA83-44F9-967B-31EFAC849076}" srcOrd="3" destOrd="0" presId="urn:microsoft.com/office/officeart/2005/8/layout/vList2"/>
    <dgm:cxn modelId="{97677240-DE5A-41B9-A808-136D3A86648A}" type="presParOf" srcId="{1B5368E0-C65D-4136-8C0A-AE6FD77AFC87}" destId="{FFB9D2EB-520B-46DD-A584-C3CB9B38C23C}" srcOrd="4" destOrd="0" presId="urn:microsoft.com/office/officeart/2005/8/layout/vList2"/>
    <dgm:cxn modelId="{BFB91B16-26F8-4D10-A0EF-63A62D3D5DDA}" type="presParOf" srcId="{1B5368E0-C65D-4136-8C0A-AE6FD77AFC87}" destId="{88293A9F-D5AA-4BC8-8F94-5CB85052A9E1}" srcOrd="5" destOrd="0" presId="urn:microsoft.com/office/officeart/2005/8/layout/vList2"/>
    <dgm:cxn modelId="{B1AEC7AF-C5C5-42D8-8E8B-FC1A77076976}" type="presParOf" srcId="{1B5368E0-C65D-4136-8C0A-AE6FD77AFC87}" destId="{63E6CE74-31CC-4815-80D7-C8396A25F635}" srcOrd="6"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B2F84-3F24-4332-8559-7FF5A769FC9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2D1C447-B8EB-4821-B248-08CC3CB59CF6}">
      <dgm:prSet phldrT="[Text]"/>
      <dgm:spPr/>
      <dgm:t>
        <a:bodyPr/>
        <a:lstStyle/>
        <a:p>
          <a:r>
            <a:rPr lang="en-IN" dirty="0" smtClean="0">
              <a:solidFill>
                <a:schemeClr val="bg1"/>
              </a:solidFill>
            </a:rPr>
            <a:t>GUIDE: </a:t>
          </a:r>
          <a:r>
            <a:rPr lang="en-IN" dirty="0" err="1" smtClean="0">
              <a:solidFill>
                <a:schemeClr val="bg1"/>
              </a:solidFill>
            </a:rPr>
            <a:t>Prof.SULPHIKAR</a:t>
          </a:r>
          <a:endParaRPr lang="en-US" dirty="0">
            <a:solidFill>
              <a:schemeClr val="bg1"/>
            </a:solidFill>
          </a:endParaRPr>
        </a:p>
      </dgm:t>
    </dgm:pt>
    <dgm:pt modelId="{D9B18D24-8E44-4273-9FE5-AF09427EC308}" type="parTrans" cxnId="{303B5C1C-2019-41EE-92EA-90B490A164B9}">
      <dgm:prSet/>
      <dgm:spPr/>
      <dgm:t>
        <a:bodyPr/>
        <a:lstStyle/>
        <a:p>
          <a:endParaRPr lang="en-US"/>
        </a:p>
      </dgm:t>
    </dgm:pt>
    <dgm:pt modelId="{CABA16DC-21FC-4F92-8A96-BD321CDC345B}" type="sibTrans" cxnId="{303B5C1C-2019-41EE-92EA-90B490A164B9}">
      <dgm:prSet/>
      <dgm:spPr/>
      <dgm:t>
        <a:bodyPr/>
        <a:lstStyle/>
        <a:p>
          <a:endParaRPr lang="en-US"/>
        </a:p>
      </dgm:t>
    </dgm:pt>
    <dgm:pt modelId="{87EE6737-0FCB-4389-923B-760A0F1FF453}">
      <dgm:prSet phldrT="[Text]"/>
      <dgm:spPr/>
      <dgm:t>
        <a:bodyPr/>
        <a:lstStyle/>
        <a:p>
          <a:endParaRPr lang="en-US" dirty="0"/>
        </a:p>
      </dgm:t>
    </dgm:pt>
    <dgm:pt modelId="{24F348E1-2548-4272-B2DA-4BB105862453}" type="parTrans" cxnId="{F65147A3-D5EF-4A31-8EE3-B1C66AC5CB9B}">
      <dgm:prSet/>
      <dgm:spPr/>
      <dgm:t>
        <a:bodyPr/>
        <a:lstStyle/>
        <a:p>
          <a:endParaRPr lang="en-US"/>
        </a:p>
      </dgm:t>
    </dgm:pt>
    <dgm:pt modelId="{F8DF1DFC-7CF4-44EA-87D4-A18C1A595172}" type="sibTrans" cxnId="{F65147A3-D5EF-4A31-8EE3-B1C66AC5CB9B}">
      <dgm:prSet/>
      <dgm:spPr/>
      <dgm:t>
        <a:bodyPr/>
        <a:lstStyle/>
        <a:p>
          <a:endParaRPr lang="en-US"/>
        </a:p>
      </dgm:t>
    </dgm:pt>
    <dgm:pt modelId="{10B5DC2A-34E7-4E7C-90D0-FE24EC58DA2E}" type="pres">
      <dgm:prSet presAssocID="{F5CB2F84-3F24-4332-8559-7FF5A769FC9F}" presName="vert0" presStyleCnt="0">
        <dgm:presLayoutVars>
          <dgm:dir/>
          <dgm:animOne val="branch"/>
          <dgm:animLvl val="lvl"/>
        </dgm:presLayoutVars>
      </dgm:prSet>
      <dgm:spPr/>
      <dgm:t>
        <a:bodyPr/>
        <a:lstStyle/>
        <a:p>
          <a:endParaRPr lang="en-US"/>
        </a:p>
      </dgm:t>
    </dgm:pt>
    <dgm:pt modelId="{233422C0-CAC4-4562-927B-3A6014C7D109}" type="pres">
      <dgm:prSet presAssocID="{62D1C447-B8EB-4821-B248-08CC3CB59CF6}" presName="thickLine" presStyleLbl="alignNode1" presStyleIdx="0" presStyleCnt="2" custLinFactNeighborY="1875"/>
      <dgm:spPr/>
    </dgm:pt>
    <dgm:pt modelId="{7E976E88-E7A2-4AA4-93CE-DB0B79808D5A}" type="pres">
      <dgm:prSet presAssocID="{62D1C447-B8EB-4821-B248-08CC3CB59CF6}" presName="horz1" presStyleCnt="0"/>
      <dgm:spPr/>
    </dgm:pt>
    <dgm:pt modelId="{7A096330-7601-4F4F-A4AF-B77EA6346615}" type="pres">
      <dgm:prSet presAssocID="{62D1C447-B8EB-4821-B248-08CC3CB59CF6}" presName="tx1" presStyleLbl="revTx" presStyleIdx="0" presStyleCnt="2"/>
      <dgm:spPr/>
      <dgm:t>
        <a:bodyPr/>
        <a:lstStyle/>
        <a:p>
          <a:endParaRPr lang="en-US"/>
        </a:p>
      </dgm:t>
    </dgm:pt>
    <dgm:pt modelId="{DD12EAF6-EB14-44F5-9DFD-332E9A5F6F07}" type="pres">
      <dgm:prSet presAssocID="{62D1C447-B8EB-4821-B248-08CC3CB59CF6}" presName="vert1" presStyleCnt="0"/>
      <dgm:spPr/>
    </dgm:pt>
    <dgm:pt modelId="{F1E9998B-35FA-4FD0-86AD-607F2F208153}" type="pres">
      <dgm:prSet presAssocID="{87EE6737-0FCB-4389-923B-760A0F1FF453}" presName="thickLine" presStyleLbl="alignNode1" presStyleIdx="1" presStyleCnt="2"/>
      <dgm:spPr/>
    </dgm:pt>
    <dgm:pt modelId="{D8C0EFFF-9691-4C71-9D96-C2E074779BEF}" type="pres">
      <dgm:prSet presAssocID="{87EE6737-0FCB-4389-923B-760A0F1FF453}" presName="horz1" presStyleCnt="0"/>
      <dgm:spPr/>
    </dgm:pt>
    <dgm:pt modelId="{0E199F0D-68BD-47AA-A02B-93BCB35AB918}" type="pres">
      <dgm:prSet presAssocID="{87EE6737-0FCB-4389-923B-760A0F1FF453}" presName="tx1" presStyleLbl="revTx" presStyleIdx="1" presStyleCnt="2" custLinFactNeighborX="28125" custLinFactNeighborY="26563"/>
      <dgm:spPr/>
      <dgm:t>
        <a:bodyPr/>
        <a:lstStyle/>
        <a:p>
          <a:endParaRPr lang="en-US"/>
        </a:p>
      </dgm:t>
    </dgm:pt>
    <dgm:pt modelId="{BD523DE6-863B-461B-A0BE-041395D5DF9E}" type="pres">
      <dgm:prSet presAssocID="{87EE6737-0FCB-4389-923B-760A0F1FF453}" presName="vert1" presStyleCnt="0"/>
      <dgm:spPr/>
    </dgm:pt>
  </dgm:ptLst>
  <dgm:cxnLst>
    <dgm:cxn modelId="{303B5C1C-2019-41EE-92EA-90B490A164B9}" srcId="{F5CB2F84-3F24-4332-8559-7FF5A769FC9F}" destId="{62D1C447-B8EB-4821-B248-08CC3CB59CF6}" srcOrd="0" destOrd="0" parTransId="{D9B18D24-8E44-4273-9FE5-AF09427EC308}" sibTransId="{CABA16DC-21FC-4F92-8A96-BD321CDC345B}"/>
    <dgm:cxn modelId="{01D1E222-8417-4908-BA70-F6FA8797E616}" type="presOf" srcId="{62D1C447-B8EB-4821-B248-08CC3CB59CF6}" destId="{7A096330-7601-4F4F-A4AF-B77EA6346615}" srcOrd="0" destOrd="0" presId="urn:microsoft.com/office/officeart/2008/layout/LinedList"/>
    <dgm:cxn modelId="{2CC8D565-218A-4241-BE03-6F30491BC304}" type="presOf" srcId="{F5CB2F84-3F24-4332-8559-7FF5A769FC9F}" destId="{10B5DC2A-34E7-4E7C-90D0-FE24EC58DA2E}" srcOrd="0" destOrd="0" presId="urn:microsoft.com/office/officeart/2008/layout/LinedList"/>
    <dgm:cxn modelId="{23028FA0-D5F6-4446-8D58-545C85FA81D1}" type="presOf" srcId="{87EE6737-0FCB-4389-923B-760A0F1FF453}" destId="{0E199F0D-68BD-47AA-A02B-93BCB35AB918}" srcOrd="0" destOrd="0" presId="urn:microsoft.com/office/officeart/2008/layout/LinedList"/>
    <dgm:cxn modelId="{F65147A3-D5EF-4A31-8EE3-B1C66AC5CB9B}" srcId="{F5CB2F84-3F24-4332-8559-7FF5A769FC9F}" destId="{87EE6737-0FCB-4389-923B-760A0F1FF453}" srcOrd="1" destOrd="0" parTransId="{24F348E1-2548-4272-B2DA-4BB105862453}" sibTransId="{F8DF1DFC-7CF4-44EA-87D4-A18C1A595172}"/>
    <dgm:cxn modelId="{C6C7DECD-B64E-427E-A331-D95801B57482}" type="presParOf" srcId="{10B5DC2A-34E7-4E7C-90D0-FE24EC58DA2E}" destId="{233422C0-CAC4-4562-927B-3A6014C7D109}" srcOrd="0" destOrd="0" presId="urn:microsoft.com/office/officeart/2008/layout/LinedList"/>
    <dgm:cxn modelId="{862C6445-55A0-4EB9-BF4B-76199FD96562}" type="presParOf" srcId="{10B5DC2A-34E7-4E7C-90D0-FE24EC58DA2E}" destId="{7E976E88-E7A2-4AA4-93CE-DB0B79808D5A}" srcOrd="1" destOrd="0" presId="urn:microsoft.com/office/officeart/2008/layout/LinedList"/>
    <dgm:cxn modelId="{B6AE92E5-BD6B-4D94-BCE8-75B3C35C6313}" type="presParOf" srcId="{7E976E88-E7A2-4AA4-93CE-DB0B79808D5A}" destId="{7A096330-7601-4F4F-A4AF-B77EA6346615}" srcOrd="0" destOrd="0" presId="urn:microsoft.com/office/officeart/2008/layout/LinedList"/>
    <dgm:cxn modelId="{01414455-B147-4198-860D-EA109363DB32}" type="presParOf" srcId="{7E976E88-E7A2-4AA4-93CE-DB0B79808D5A}" destId="{DD12EAF6-EB14-44F5-9DFD-332E9A5F6F07}" srcOrd="1" destOrd="0" presId="urn:microsoft.com/office/officeart/2008/layout/LinedList"/>
    <dgm:cxn modelId="{D744801C-FE5F-487D-A90B-15734E4DDDAD}" type="presParOf" srcId="{10B5DC2A-34E7-4E7C-90D0-FE24EC58DA2E}" destId="{F1E9998B-35FA-4FD0-86AD-607F2F208153}" srcOrd="2" destOrd="0" presId="urn:microsoft.com/office/officeart/2008/layout/LinedList"/>
    <dgm:cxn modelId="{615F89D3-DACF-462B-A1A2-B38352C8D205}" type="presParOf" srcId="{10B5DC2A-34E7-4E7C-90D0-FE24EC58DA2E}" destId="{D8C0EFFF-9691-4C71-9D96-C2E074779BEF}" srcOrd="3" destOrd="0" presId="urn:microsoft.com/office/officeart/2008/layout/LinedList"/>
    <dgm:cxn modelId="{F721BDD1-CA75-4A4E-918D-4EB439A66940}" type="presParOf" srcId="{D8C0EFFF-9691-4C71-9D96-C2E074779BEF}" destId="{0E199F0D-68BD-47AA-A02B-93BCB35AB918}" srcOrd="0" destOrd="0" presId="urn:microsoft.com/office/officeart/2008/layout/LinedList"/>
    <dgm:cxn modelId="{22ADD87A-6B59-4729-8D18-75AA12A34AAA}" type="presParOf" srcId="{D8C0EFFF-9691-4C71-9D96-C2E074779BEF}" destId="{BD523DE6-863B-461B-A0BE-041395D5DF9E}"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1EB194-2291-41F4-85E0-960B85EAAB33}" type="doc">
      <dgm:prSet loTypeId="urn:microsoft.com/office/officeart/2005/8/layout/default#1" loCatId="list" qsTypeId="urn:microsoft.com/office/officeart/2005/8/quickstyle/simple1" qsCatId="simple" csTypeId="urn:microsoft.com/office/officeart/2005/8/colors/accent0_1" csCatId="mainScheme" phldr="1"/>
      <dgm:spPr/>
      <dgm:t>
        <a:bodyPr/>
        <a:lstStyle/>
        <a:p>
          <a:endParaRPr lang="en-US"/>
        </a:p>
      </dgm:t>
    </dgm:pt>
    <dgm:pt modelId="{B2EFA8E2-6E52-4E32-97E6-0F4BDFB7E155}">
      <dgm:prSet phldrT="[Text]" phldr="0"/>
      <dgm:spPr/>
      <dgm:t>
        <a:bodyPr/>
        <a:lstStyle/>
        <a:p>
          <a:pPr rtl="0"/>
          <a:r>
            <a:rPr lang="en-US">
              <a:latin typeface="Bierstadt"/>
            </a:rPr>
            <a:t>5 </a:t>
          </a:r>
          <a:endParaRPr lang="en-US"/>
        </a:p>
      </dgm:t>
    </dgm:pt>
    <dgm:pt modelId="{FB225254-66FF-44B6-B683-E1C307441E76}" type="parTrans" cxnId="{6860EFCE-BEEF-4EEE-8425-1D332BA7C457}">
      <dgm:prSet/>
      <dgm:spPr/>
      <dgm:t>
        <a:bodyPr/>
        <a:lstStyle/>
        <a:p>
          <a:endParaRPr lang="en-US"/>
        </a:p>
      </dgm:t>
    </dgm:pt>
    <dgm:pt modelId="{09888FE3-8462-4D1B-8F9A-B6FFB86464C2}" type="sibTrans" cxnId="{6860EFCE-BEEF-4EEE-8425-1D332BA7C457}">
      <dgm:prSet/>
      <dgm:spPr/>
      <dgm:t>
        <a:bodyPr/>
        <a:lstStyle/>
        <a:p>
          <a:endParaRPr lang="en-US"/>
        </a:p>
      </dgm:t>
    </dgm:pt>
    <dgm:pt modelId="{B5E22246-80EC-40C6-B2DE-EC9A1CEC3E09}">
      <dgm:prSet phldrT="[Text]" phldr="0"/>
      <dgm:spPr/>
      <dgm:t>
        <a:bodyPr/>
        <a:lstStyle/>
        <a:p>
          <a:r>
            <a:rPr lang="en-US">
              <a:latin typeface="Bierstadt"/>
            </a:rPr>
            <a:t>2</a:t>
          </a:r>
          <a:endParaRPr lang="en-US"/>
        </a:p>
      </dgm:t>
    </dgm:pt>
    <dgm:pt modelId="{54A2C446-292C-46E5-8E1D-9ED052CCFB38}" type="parTrans" cxnId="{395077E1-AB8F-4289-A4B4-6DDC29E37781}">
      <dgm:prSet/>
      <dgm:spPr/>
      <dgm:t>
        <a:bodyPr/>
        <a:lstStyle/>
        <a:p>
          <a:endParaRPr lang="en-US"/>
        </a:p>
      </dgm:t>
    </dgm:pt>
    <dgm:pt modelId="{D3E7A313-039F-457C-9DA8-48B3B5F63695}" type="sibTrans" cxnId="{395077E1-AB8F-4289-A4B4-6DDC29E37781}">
      <dgm:prSet/>
      <dgm:spPr/>
      <dgm:t>
        <a:bodyPr/>
        <a:lstStyle/>
        <a:p>
          <a:endParaRPr lang="en-US"/>
        </a:p>
      </dgm:t>
    </dgm:pt>
    <dgm:pt modelId="{4964D1A3-254E-46CB-911D-5A94B1739376}">
      <dgm:prSet phldrT="[Text]" phldr="0"/>
      <dgm:spPr/>
      <dgm:t>
        <a:bodyPr/>
        <a:lstStyle/>
        <a:p>
          <a:r>
            <a:rPr lang="en-US">
              <a:latin typeface="Bierstadt"/>
            </a:rPr>
            <a:t>3</a:t>
          </a:r>
          <a:endParaRPr lang="en-US"/>
        </a:p>
      </dgm:t>
    </dgm:pt>
    <dgm:pt modelId="{E3559C2A-86E7-40D5-868E-C3D196A2979C}" type="parTrans" cxnId="{0011AF0D-F802-49CC-9012-1EBC0D93A411}">
      <dgm:prSet/>
      <dgm:spPr/>
      <dgm:t>
        <a:bodyPr/>
        <a:lstStyle/>
        <a:p>
          <a:endParaRPr lang="en-US"/>
        </a:p>
      </dgm:t>
    </dgm:pt>
    <dgm:pt modelId="{439A0280-A667-4118-AD2C-1657B2C78C79}" type="sibTrans" cxnId="{0011AF0D-F802-49CC-9012-1EBC0D93A411}">
      <dgm:prSet/>
      <dgm:spPr/>
      <dgm:t>
        <a:bodyPr/>
        <a:lstStyle/>
        <a:p>
          <a:endParaRPr lang="en-US"/>
        </a:p>
      </dgm:t>
    </dgm:pt>
    <dgm:pt modelId="{CC89A6E0-1274-4A9E-9FBC-9E8E5D1D9301}">
      <dgm:prSet phldrT="[Text]" phldr="0"/>
      <dgm:spPr/>
      <dgm:t>
        <a:bodyPr/>
        <a:lstStyle/>
        <a:p>
          <a:r>
            <a:rPr lang="en-US">
              <a:latin typeface="Bierstadt"/>
            </a:rPr>
            <a:t>2</a:t>
          </a:r>
          <a:endParaRPr lang="en-US"/>
        </a:p>
      </dgm:t>
    </dgm:pt>
    <dgm:pt modelId="{113E9E83-95EB-4CE6-A4BC-06D134D7C3C0}" type="parTrans" cxnId="{5E9A5948-E756-4E28-BEE6-1C416499E246}">
      <dgm:prSet/>
      <dgm:spPr/>
      <dgm:t>
        <a:bodyPr/>
        <a:lstStyle/>
        <a:p>
          <a:endParaRPr lang="en-US"/>
        </a:p>
      </dgm:t>
    </dgm:pt>
    <dgm:pt modelId="{3D636B4A-7A93-4EE2-8766-2F1F93A7FB27}" type="sibTrans" cxnId="{5E9A5948-E756-4E28-BEE6-1C416499E246}">
      <dgm:prSet/>
      <dgm:spPr/>
      <dgm:t>
        <a:bodyPr/>
        <a:lstStyle/>
        <a:p>
          <a:endParaRPr lang="en-US"/>
        </a:p>
      </dgm:t>
    </dgm:pt>
    <dgm:pt modelId="{AC2B5369-B209-4B02-8F7A-412FC11E09CD}">
      <dgm:prSet phldrT="[Text]" phldr="0"/>
      <dgm:spPr/>
      <dgm:t>
        <a:bodyPr/>
        <a:lstStyle/>
        <a:p>
          <a:r>
            <a:rPr lang="en-US">
              <a:latin typeface="Bierstadt"/>
            </a:rPr>
            <a:t>cp</a:t>
          </a:r>
          <a:endParaRPr lang="en-US"/>
        </a:p>
      </dgm:t>
    </dgm:pt>
    <dgm:pt modelId="{686C8C00-053F-4FD6-A30D-98AA068C5D12}" type="parTrans" cxnId="{35C33A31-BFE8-4D2A-A54A-4888DCC06AB8}">
      <dgm:prSet/>
      <dgm:spPr/>
      <dgm:t>
        <a:bodyPr/>
        <a:lstStyle/>
        <a:p>
          <a:endParaRPr lang="en-US"/>
        </a:p>
      </dgm:t>
    </dgm:pt>
    <dgm:pt modelId="{79A1FE56-B636-4796-8DDE-64ED3C2C2B12}" type="sibTrans" cxnId="{35C33A31-BFE8-4D2A-A54A-4888DCC06AB8}">
      <dgm:prSet/>
      <dgm:spPr/>
      <dgm:t>
        <a:bodyPr/>
        <a:lstStyle/>
        <a:p>
          <a:endParaRPr lang="en-US"/>
        </a:p>
      </dgm:t>
    </dgm:pt>
    <dgm:pt modelId="{506DC39F-040D-4C16-BAC1-8BF858DBD6E9}">
      <dgm:prSet phldr="0"/>
      <dgm:spPr/>
      <dgm:t>
        <a:bodyPr/>
        <a:lstStyle/>
        <a:p>
          <a:pPr rtl="0"/>
          <a:r>
            <a:rPr lang="en-US">
              <a:latin typeface="Bierstadt"/>
            </a:rPr>
            <a:t>1</a:t>
          </a:r>
        </a:p>
      </dgm:t>
    </dgm:pt>
    <dgm:pt modelId="{D5884746-788D-4BA7-B43A-A54A53FFCCA8}" type="parTrans" cxnId="{DA7F20AD-8028-43D6-8A08-083E64E5D053}">
      <dgm:prSet/>
      <dgm:spPr/>
      <dgm:t>
        <a:bodyPr/>
        <a:lstStyle/>
        <a:p>
          <a:endParaRPr lang="en-US"/>
        </a:p>
      </dgm:t>
    </dgm:pt>
    <dgm:pt modelId="{7A8DFE5A-AF99-4F5F-81B5-5358A522C6F0}" type="sibTrans" cxnId="{DA7F20AD-8028-43D6-8A08-083E64E5D053}">
      <dgm:prSet/>
      <dgm:spPr/>
      <dgm:t>
        <a:bodyPr/>
        <a:lstStyle/>
        <a:p>
          <a:endParaRPr lang="en-US"/>
        </a:p>
      </dgm:t>
    </dgm:pt>
    <dgm:pt modelId="{A05E7253-397D-49E5-BEEA-80C209136901}">
      <dgm:prSet phldr="0"/>
      <dgm:spPr/>
      <dgm:t>
        <a:bodyPr/>
        <a:lstStyle/>
        <a:p>
          <a:pPr rtl="0"/>
          <a:r>
            <a:rPr lang="en-US" dirty="0">
              <a:latin typeface="Bierstadt"/>
            </a:rPr>
            <a:t>5</a:t>
          </a:r>
        </a:p>
      </dgm:t>
    </dgm:pt>
    <dgm:pt modelId="{581BBFD0-5FDD-46C7-9290-902B50EE01A5}" type="parTrans" cxnId="{038D83D2-7CCC-4D71-9A91-FC2F18800F41}">
      <dgm:prSet/>
      <dgm:spPr/>
      <dgm:t>
        <a:bodyPr/>
        <a:lstStyle/>
        <a:p>
          <a:endParaRPr lang="en-US"/>
        </a:p>
      </dgm:t>
    </dgm:pt>
    <dgm:pt modelId="{0CCD3391-D8DF-421A-8BD9-18E06B181458}" type="sibTrans" cxnId="{038D83D2-7CCC-4D71-9A91-FC2F18800F41}">
      <dgm:prSet/>
      <dgm:spPr/>
      <dgm:t>
        <a:bodyPr/>
        <a:lstStyle/>
        <a:p>
          <a:endParaRPr lang="en-US"/>
        </a:p>
      </dgm:t>
    </dgm:pt>
    <dgm:pt modelId="{12635541-AEE9-4E11-8457-C2B8FEC2B47D}">
      <dgm:prSet phldr="0"/>
      <dgm:spPr/>
      <dgm:t>
        <a:bodyPr/>
        <a:lstStyle/>
        <a:p>
          <a:r>
            <a:rPr lang="en-US">
              <a:latin typeface="Bierstadt"/>
            </a:rPr>
            <a:t>0</a:t>
          </a:r>
        </a:p>
      </dgm:t>
    </dgm:pt>
    <dgm:pt modelId="{B146DBB4-1018-4A4E-9564-14E042F1D508}" type="parTrans" cxnId="{F81CB2E4-1874-48E5-A151-381BCA3EE7EE}">
      <dgm:prSet/>
      <dgm:spPr/>
      <dgm:t>
        <a:bodyPr/>
        <a:lstStyle/>
        <a:p>
          <a:endParaRPr lang="en-US"/>
        </a:p>
      </dgm:t>
    </dgm:pt>
    <dgm:pt modelId="{2B5C0DF7-F2F5-4075-B6D0-B715EF22EA91}" type="sibTrans" cxnId="{F81CB2E4-1874-48E5-A151-381BCA3EE7EE}">
      <dgm:prSet/>
      <dgm:spPr/>
      <dgm:t>
        <a:bodyPr/>
        <a:lstStyle/>
        <a:p>
          <a:endParaRPr lang="en-US"/>
        </a:p>
      </dgm:t>
    </dgm:pt>
    <dgm:pt modelId="{1151F94C-A764-4A94-B03C-EB679A2EE61C}">
      <dgm:prSet phldr="0"/>
      <dgm:spPr/>
      <dgm:t>
        <a:bodyPr/>
        <a:lstStyle/>
        <a:p>
          <a:pPr rtl="0"/>
          <a:r>
            <a:rPr lang="en-US">
              <a:latin typeface="Bierstadt"/>
            </a:rPr>
            <a:t>3</a:t>
          </a:r>
        </a:p>
      </dgm:t>
    </dgm:pt>
    <dgm:pt modelId="{C080BBD6-92B1-4368-8FD4-18B9C9FD4839}" type="parTrans" cxnId="{A4E0496A-F6C9-4861-88D9-FF7DFCEBF7CF}">
      <dgm:prSet/>
      <dgm:spPr/>
      <dgm:t>
        <a:bodyPr/>
        <a:lstStyle/>
        <a:p>
          <a:endParaRPr lang="en-US"/>
        </a:p>
      </dgm:t>
    </dgm:pt>
    <dgm:pt modelId="{EA31AE17-A48A-4994-B9DF-20FE57AF0068}" type="sibTrans" cxnId="{A4E0496A-F6C9-4861-88D9-FF7DFCEBF7CF}">
      <dgm:prSet/>
      <dgm:spPr/>
      <dgm:t>
        <a:bodyPr/>
        <a:lstStyle/>
        <a:p>
          <a:endParaRPr lang="en-US"/>
        </a:p>
      </dgm:t>
    </dgm:pt>
    <dgm:pt modelId="{A8B8196F-8164-4F61-B0C0-53E2A82D2299}" type="pres">
      <dgm:prSet presAssocID="{BB1EB194-2291-41F4-85E0-960B85EAAB33}" presName="diagram" presStyleCnt="0">
        <dgm:presLayoutVars>
          <dgm:dir/>
          <dgm:resizeHandles val="exact"/>
        </dgm:presLayoutVars>
      </dgm:prSet>
      <dgm:spPr/>
      <dgm:t>
        <a:bodyPr/>
        <a:lstStyle/>
        <a:p>
          <a:endParaRPr lang="en-US"/>
        </a:p>
      </dgm:t>
    </dgm:pt>
    <dgm:pt modelId="{72BB099E-F5F8-4EEF-8AD3-687CE19A85BF}" type="pres">
      <dgm:prSet presAssocID="{B2EFA8E2-6E52-4E32-97E6-0F4BDFB7E155}" presName="node" presStyleLbl="node1" presStyleIdx="0" presStyleCnt="9">
        <dgm:presLayoutVars>
          <dgm:bulletEnabled val="1"/>
        </dgm:presLayoutVars>
      </dgm:prSet>
      <dgm:spPr/>
      <dgm:t>
        <a:bodyPr/>
        <a:lstStyle/>
        <a:p>
          <a:endParaRPr lang="en-US"/>
        </a:p>
      </dgm:t>
    </dgm:pt>
    <dgm:pt modelId="{88D3BB6C-45F2-4B6E-8D8A-05B7EE1CA896}" type="pres">
      <dgm:prSet presAssocID="{09888FE3-8462-4D1B-8F9A-B6FFB86464C2}" presName="sibTrans" presStyleCnt="0"/>
      <dgm:spPr/>
    </dgm:pt>
    <dgm:pt modelId="{66828019-28A0-4C7C-AF5C-1AFA41692E6C}" type="pres">
      <dgm:prSet presAssocID="{B5E22246-80EC-40C6-B2DE-EC9A1CEC3E09}" presName="node" presStyleLbl="node1" presStyleIdx="1" presStyleCnt="9">
        <dgm:presLayoutVars>
          <dgm:bulletEnabled val="1"/>
        </dgm:presLayoutVars>
      </dgm:prSet>
      <dgm:spPr/>
      <dgm:t>
        <a:bodyPr/>
        <a:lstStyle/>
        <a:p>
          <a:endParaRPr lang="en-US"/>
        </a:p>
      </dgm:t>
    </dgm:pt>
    <dgm:pt modelId="{93BC90C7-E91F-4C8C-97C1-93F14160415B}" type="pres">
      <dgm:prSet presAssocID="{D3E7A313-039F-457C-9DA8-48B3B5F63695}" presName="sibTrans" presStyleCnt="0"/>
      <dgm:spPr/>
    </dgm:pt>
    <dgm:pt modelId="{FA5381C2-95A0-4DDB-BF44-FB2AB35F6A34}" type="pres">
      <dgm:prSet presAssocID="{4964D1A3-254E-46CB-911D-5A94B1739376}" presName="node" presStyleLbl="node1" presStyleIdx="2" presStyleCnt="9">
        <dgm:presLayoutVars>
          <dgm:bulletEnabled val="1"/>
        </dgm:presLayoutVars>
      </dgm:prSet>
      <dgm:spPr/>
      <dgm:t>
        <a:bodyPr/>
        <a:lstStyle/>
        <a:p>
          <a:endParaRPr lang="en-US"/>
        </a:p>
      </dgm:t>
    </dgm:pt>
    <dgm:pt modelId="{AAEEF972-4E91-4325-9CA7-F69FD3A4287B}" type="pres">
      <dgm:prSet presAssocID="{439A0280-A667-4118-AD2C-1657B2C78C79}" presName="sibTrans" presStyleCnt="0"/>
      <dgm:spPr/>
    </dgm:pt>
    <dgm:pt modelId="{C3AC497E-F60A-4240-AC04-154D0DB29909}" type="pres">
      <dgm:prSet presAssocID="{CC89A6E0-1274-4A9E-9FBC-9E8E5D1D9301}" presName="node" presStyleLbl="node1" presStyleIdx="3" presStyleCnt="9">
        <dgm:presLayoutVars>
          <dgm:bulletEnabled val="1"/>
        </dgm:presLayoutVars>
      </dgm:prSet>
      <dgm:spPr/>
      <dgm:t>
        <a:bodyPr/>
        <a:lstStyle/>
        <a:p>
          <a:endParaRPr lang="en-US"/>
        </a:p>
      </dgm:t>
    </dgm:pt>
    <dgm:pt modelId="{6120ED8D-9928-4642-8991-83F758CB1A1B}" type="pres">
      <dgm:prSet presAssocID="{3D636B4A-7A93-4EE2-8766-2F1F93A7FB27}" presName="sibTrans" presStyleCnt="0"/>
      <dgm:spPr/>
    </dgm:pt>
    <dgm:pt modelId="{93CE8133-8850-4389-8CA8-3FB4A25935C1}" type="pres">
      <dgm:prSet presAssocID="{AC2B5369-B209-4B02-8F7A-412FC11E09CD}" presName="node" presStyleLbl="node1" presStyleIdx="4" presStyleCnt="9">
        <dgm:presLayoutVars>
          <dgm:bulletEnabled val="1"/>
        </dgm:presLayoutVars>
      </dgm:prSet>
      <dgm:spPr/>
      <dgm:t>
        <a:bodyPr/>
        <a:lstStyle/>
        <a:p>
          <a:endParaRPr lang="en-US"/>
        </a:p>
      </dgm:t>
    </dgm:pt>
    <dgm:pt modelId="{33862CC5-BD19-41D8-8A56-ED5626A0E952}" type="pres">
      <dgm:prSet presAssocID="{79A1FE56-B636-4796-8DDE-64ED3C2C2B12}" presName="sibTrans" presStyleCnt="0"/>
      <dgm:spPr/>
    </dgm:pt>
    <dgm:pt modelId="{EB6DB9ED-16BD-495A-8891-B83CD5C692D9}" type="pres">
      <dgm:prSet presAssocID="{506DC39F-040D-4C16-BAC1-8BF858DBD6E9}" presName="node" presStyleLbl="node1" presStyleIdx="5" presStyleCnt="9">
        <dgm:presLayoutVars>
          <dgm:bulletEnabled val="1"/>
        </dgm:presLayoutVars>
      </dgm:prSet>
      <dgm:spPr/>
      <dgm:t>
        <a:bodyPr/>
        <a:lstStyle/>
        <a:p>
          <a:endParaRPr lang="en-US"/>
        </a:p>
      </dgm:t>
    </dgm:pt>
    <dgm:pt modelId="{BD33365E-9B2F-4216-B92A-3CB0BC75D60A}" type="pres">
      <dgm:prSet presAssocID="{7A8DFE5A-AF99-4F5F-81B5-5358A522C6F0}" presName="sibTrans" presStyleCnt="0"/>
      <dgm:spPr/>
    </dgm:pt>
    <dgm:pt modelId="{3F953487-474B-48DA-A844-9E389C00EE87}" type="pres">
      <dgm:prSet presAssocID="{A05E7253-397D-49E5-BEEA-80C209136901}" presName="node" presStyleLbl="node1" presStyleIdx="6" presStyleCnt="9">
        <dgm:presLayoutVars>
          <dgm:bulletEnabled val="1"/>
        </dgm:presLayoutVars>
      </dgm:prSet>
      <dgm:spPr/>
      <dgm:t>
        <a:bodyPr/>
        <a:lstStyle/>
        <a:p>
          <a:endParaRPr lang="en-US"/>
        </a:p>
      </dgm:t>
    </dgm:pt>
    <dgm:pt modelId="{D14DC7CB-5999-4B13-A23A-C28EB57CE5BE}" type="pres">
      <dgm:prSet presAssocID="{0CCD3391-D8DF-421A-8BD9-18E06B181458}" presName="sibTrans" presStyleCnt="0"/>
      <dgm:spPr/>
    </dgm:pt>
    <dgm:pt modelId="{DDC52874-F063-483C-A077-207E19B6FC7D}" type="pres">
      <dgm:prSet presAssocID="{12635541-AEE9-4E11-8457-C2B8FEC2B47D}" presName="node" presStyleLbl="node1" presStyleIdx="7" presStyleCnt="9">
        <dgm:presLayoutVars>
          <dgm:bulletEnabled val="1"/>
        </dgm:presLayoutVars>
      </dgm:prSet>
      <dgm:spPr/>
      <dgm:t>
        <a:bodyPr/>
        <a:lstStyle/>
        <a:p>
          <a:endParaRPr lang="en-US"/>
        </a:p>
      </dgm:t>
    </dgm:pt>
    <dgm:pt modelId="{60E5A9FC-8391-4F0D-9CE5-4BD0445C48C1}" type="pres">
      <dgm:prSet presAssocID="{2B5C0DF7-F2F5-4075-B6D0-B715EF22EA91}" presName="sibTrans" presStyleCnt="0"/>
      <dgm:spPr/>
    </dgm:pt>
    <dgm:pt modelId="{33D3F9C5-E4EA-4EAD-9D5A-3D92F774F99D}" type="pres">
      <dgm:prSet presAssocID="{1151F94C-A764-4A94-B03C-EB679A2EE61C}" presName="node" presStyleLbl="node1" presStyleIdx="8" presStyleCnt="9">
        <dgm:presLayoutVars>
          <dgm:bulletEnabled val="1"/>
        </dgm:presLayoutVars>
      </dgm:prSet>
      <dgm:spPr/>
      <dgm:t>
        <a:bodyPr/>
        <a:lstStyle/>
        <a:p>
          <a:endParaRPr lang="en-US"/>
        </a:p>
      </dgm:t>
    </dgm:pt>
  </dgm:ptLst>
  <dgm:cxnLst>
    <dgm:cxn modelId="{11792F32-D96B-4206-972B-B295888C6624}" type="presOf" srcId="{506DC39F-040D-4C16-BAC1-8BF858DBD6E9}" destId="{EB6DB9ED-16BD-495A-8891-B83CD5C692D9}" srcOrd="0" destOrd="0" presId="urn:microsoft.com/office/officeart/2005/8/layout/default#1"/>
    <dgm:cxn modelId="{224DDAE8-A0F8-4A38-9985-F2578B5F8D6F}" type="presOf" srcId="{B5E22246-80EC-40C6-B2DE-EC9A1CEC3E09}" destId="{66828019-28A0-4C7C-AF5C-1AFA41692E6C}" srcOrd="0" destOrd="0" presId="urn:microsoft.com/office/officeart/2005/8/layout/default#1"/>
    <dgm:cxn modelId="{3DF8C3C1-70F4-470A-A8E8-9DA06E675F3E}" type="presOf" srcId="{BB1EB194-2291-41F4-85E0-960B85EAAB33}" destId="{A8B8196F-8164-4F61-B0C0-53E2A82D2299}" srcOrd="0" destOrd="0" presId="urn:microsoft.com/office/officeart/2005/8/layout/default#1"/>
    <dgm:cxn modelId="{790FC8F4-5490-4A52-9E45-8BC50F773A78}" type="presOf" srcId="{4964D1A3-254E-46CB-911D-5A94B1739376}" destId="{FA5381C2-95A0-4DDB-BF44-FB2AB35F6A34}" srcOrd="0" destOrd="0" presId="urn:microsoft.com/office/officeart/2005/8/layout/default#1"/>
    <dgm:cxn modelId="{6860EFCE-BEEF-4EEE-8425-1D332BA7C457}" srcId="{BB1EB194-2291-41F4-85E0-960B85EAAB33}" destId="{B2EFA8E2-6E52-4E32-97E6-0F4BDFB7E155}" srcOrd="0" destOrd="0" parTransId="{FB225254-66FF-44B6-B683-E1C307441E76}" sibTransId="{09888FE3-8462-4D1B-8F9A-B6FFB86464C2}"/>
    <dgm:cxn modelId="{A9A4D43B-EB12-4614-BECA-9C20C5E9EA7C}" type="presOf" srcId="{12635541-AEE9-4E11-8457-C2B8FEC2B47D}" destId="{DDC52874-F063-483C-A077-207E19B6FC7D}" srcOrd="0" destOrd="0" presId="urn:microsoft.com/office/officeart/2005/8/layout/default#1"/>
    <dgm:cxn modelId="{038D83D2-7CCC-4D71-9A91-FC2F18800F41}" srcId="{BB1EB194-2291-41F4-85E0-960B85EAAB33}" destId="{A05E7253-397D-49E5-BEEA-80C209136901}" srcOrd="6" destOrd="0" parTransId="{581BBFD0-5FDD-46C7-9290-902B50EE01A5}" sibTransId="{0CCD3391-D8DF-421A-8BD9-18E06B181458}"/>
    <dgm:cxn modelId="{5E9A5948-E756-4E28-BEE6-1C416499E246}" srcId="{BB1EB194-2291-41F4-85E0-960B85EAAB33}" destId="{CC89A6E0-1274-4A9E-9FBC-9E8E5D1D9301}" srcOrd="3" destOrd="0" parTransId="{113E9E83-95EB-4CE6-A4BC-06D134D7C3C0}" sibTransId="{3D636B4A-7A93-4EE2-8766-2F1F93A7FB27}"/>
    <dgm:cxn modelId="{A4E0496A-F6C9-4861-88D9-FF7DFCEBF7CF}" srcId="{BB1EB194-2291-41F4-85E0-960B85EAAB33}" destId="{1151F94C-A764-4A94-B03C-EB679A2EE61C}" srcOrd="8" destOrd="0" parTransId="{C080BBD6-92B1-4368-8FD4-18B9C9FD4839}" sibTransId="{EA31AE17-A48A-4994-B9DF-20FE57AF0068}"/>
    <dgm:cxn modelId="{F81CB2E4-1874-48E5-A151-381BCA3EE7EE}" srcId="{BB1EB194-2291-41F4-85E0-960B85EAAB33}" destId="{12635541-AEE9-4E11-8457-C2B8FEC2B47D}" srcOrd="7" destOrd="0" parTransId="{B146DBB4-1018-4A4E-9564-14E042F1D508}" sibTransId="{2B5C0DF7-F2F5-4075-B6D0-B715EF22EA91}"/>
    <dgm:cxn modelId="{358F216F-BED4-4292-A4D1-37D11942D468}" type="presOf" srcId="{B2EFA8E2-6E52-4E32-97E6-0F4BDFB7E155}" destId="{72BB099E-F5F8-4EEF-8AD3-687CE19A85BF}" srcOrd="0" destOrd="0" presId="urn:microsoft.com/office/officeart/2005/8/layout/default#1"/>
    <dgm:cxn modelId="{395077E1-AB8F-4289-A4B4-6DDC29E37781}" srcId="{BB1EB194-2291-41F4-85E0-960B85EAAB33}" destId="{B5E22246-80EC-40C6-B2DE-EC9A1CEC3E09}" srcOrd="1" destOrd="0" parTransId="{54A2C446-292C-46E5-8E1D-9ED052CCFB38}" sibTransId="{D3E7A313-039F-457C-9DA8-48B3B5F63695}"/>
    <dgm:cxn modelId="{469C16E1-5ADD-49D5-B078-2D55A4501060}" type="presOf" srcId="{AC2B5369-B209-4B02-8F7A-412FC11E09CD}" destId="{93CE8133-8850-4389-8CA8-3FB4A25935C1}" srcOrd="0" destOrd="0" presId="urn:microsoft.com/office/officeart/2005/8/layout/default#1"/>
    <dgm:cxn modelId="{35C33A31-BFE8-4D2A-A54A-4888DCC06AB8}" srcId="{BB1EB194-2291-41F4-85E0-960B85EAAB33}" destId="{AC2B5369-B209-4B02-8F7A-412FC11E09CD}" srcOrd="4" destOrd="0" parTransId="{686C8C00-053F-4FD6-A30D-98AA068C5D12}" sibTransId="{79A1FE56-B636-4796-8DDE-64ED3C2C2B12}"/>
    <dgm:cxn modelId="{0011AF0D-F802-49CC-9012-1EBC0D93A411}" srcId="{BB1EB194-2291-41F4-85E0-960B85EAAB33}" destId="{4964D1A3-254E-46CB-911D-5A94B1739376}" srcOrd="2" destOrd="0" parTransId="{E3559C2A-86E7-40D5-868E-C3D196A2979C}" sibTransId="{439A0280-A667-4118-AD2C-1657B2C78C79}"/>
    <dgm:cxn modelId="{DA7F20AD-8028-43D6-8A08-083E64E5D053}" srcId="{BB1EB194-2291-41F4-85E0-960B85EAAB33}" destId="{506DC39F-040D-4C16-BAC1-8BF858DBD6E9}" srcOrd="5" destOrd="0" parTransId="{D5884746-788D-4BA7-B43A-A54A53FFCCA8}" sibTransId="{7A8DFE5A-AF99-4F5F-81B5-5358A522C6F0}"/>
    <dgm:cxn modelId="{8CC84E28-428C-4640-AEC5-BA0BFDAAAD7A}" type="presOf" srcId="{CC89A6E0-1274-4A9E-9FBC-9E8E5D1D9301}" destId="{C3AC497E-F60A-4240-AC04-154D0DB29909}" srcOrd="0" destOrd="0" presId="urn:microsoft.com/office/officeart/2005/8/layout/default#1"/>
    <dgm:cxn modelId="{7F2B2B6C-08C8-4A14-90F4-1CB017222219}" type="presOf" srcId="{1151F94C-A764-4A94-B03C-EB679A2EE61C}" destId="{33D3F9C5-E4EA-4EAD-9D5A-3D92F774F99D}" srcOrd="0" destOrd="0" presId="urn:microsoft.com/office/officeart/2005/8/layout/default#1"/>
    <dgm:cxn modelId="{109A809A-24CC-4759-B63F-8452445A9701}" type="presOf" srcId="{A05E7253-397D-49E5-BEEA-80C209136901}" destId="{3F953487-474B-48DA-A844-9E389C00EE87}" srcOrd="0" destOrd="0" presId="urn:microsoft.com/office/officeart/2005/8/layout/default#1"/>
    <dgm:cxn modelId="{BBC68897-03FB-480F-BCA9-3B4DD84574A8}" type="presParOf" srcId="{A8B8196F-8164-4F61-B0C0-53E2A82D2299}" destId="{72BB099E-F5F8-4EEF-8AD3-687CE19A85BF}" srcOrd="0" destOrd="0" presId="urn:microsoft.com/office/officeart/2005/8/layout/default#1"/>
    <dgm:cxn modelId="{1D0077D6-938E-4708-975C-9774DC79669C}" type="presParOf" srcId="{A8B8196F-8164-4F61-B0C0-53E2A82D2299}" destId="{88D3BB6C-45F2-4B6E-8D8A-05B7EE1CA896}" srcOrd="1" destOrd="0" presId="urn:microsoft.com/office/officeart/2005/8/layout/default#1"/>
    <dgm:cxn modelId="{D7CC9E6E-0988-445A-9447-082DF504C948}" type="presParOf" srcId="{A8B8196F-8164-4F61-B0C0-53E2A82D2299}" destId="{66828019-28A0-4C7C-AF5C-1AFA41692E6C}" srcOrd="2" destOrd="0" presId="urn:microsoft.com/office/officeart/2005/8/layout/default#1"/>
    <dgm:cxn modelId="{6591C797-9965-417C-BC7D-14144A9048D3}" type="presParOf" srcId="{A8B8196F-8164-4F61-B0C0-53E2A82D2299}" destId="{93BC90C7-E91F-4C8C-97C1-93F14160415B}" srcOrd="3" destOrd="0" presId="urn:microsoft.com/office/officeart/2005/8/layout/default#1"/>
    <dgm:cxn modelId="{6BF129E9-7786-4989-B7EF-61E42EC6CE7E}" type="presParOf" srcId="{A8B8196F-8164-4F61-B0C0-53E2A82D2299}" destId="{FA5381C2-95A0-4DDB-BF44-FB2AB35F6A34}" srcOrd="4" destOrd="0" presId="urn:microsoft.com/office/officeart/2005/8/layout/default#1"/>
    <dgm:cxn modelId="{054F5BFB-57E3-4A96-AC68-2C027BCAFDBA}" type="presParOf" srcId="{A8B8196F-8164-4F61-B0C0-53E2A82D2299}" destId="{AAEEF972-4E91-4325-9CA7-F69FD3A4287B}" srcOrd="5" destOrd="0" presId="urn:microsoft.com/office/officeart/2005/8/layout/default#1"/>
    <dgm:cxn modelId="{6238059B-5AF8-4A85-9108-BBDEBBC470FC}" type="presParOf" srcId="{A8B8196F-8164-4F61-B0C0-53E2A82D2299}" destId="{C3AC497E-F60A-4240-AC04-154D0DB29909}" srcOrd="6" destOrd="0" presId="urn:microsoft.com/office/officeart/2005/8/layout/default#1"/>
    <dgm:cxn modelId="{1523E4C9-86E1-412E-B7C1-4BBB5D04B97A}" type="presParOf" srcId="{A8B8196F-8164-4F61-B0C0-53E2A82D2299}" destId="{6120ED8D-9928-4642-8991-83F758CB1A1B}" srcOrd="7" destOrd="0" presId="urn:microsoft.com/office/officeart/2005/8/layout/default#1"/>
    <dgm:cxn modelId="{2A22A3A4-696A-44CF-A2C7-3744F118E38A}" type="presParOf" srcId="{A8B8196F-8164-4F61-B0C0-53E2A82D2299}" destId="{93CE8133-8850-4389-8CA8-3FB4A25935C1}" srcOrd="8" destOrd="0" presId="urn:microsoft.com/office/officeart/2005/8/layout/default#1"/>
    <dgm:cxn modelId="{9E8A8170-E937-432A-8DB9-F9DC163DD089}" type="presParOf" srcId="{A8B8196F-8164-4F61-B0C0-53E2A82D2299}" destId="{33862CC5-BD19-41D8-8A56-ED5626A0E952}" srcOrd="9" destOrd="0" presId="urn:microsoft.com/office/officeart/2005/8/layout/default#1"/>
    <dgm:cxn modelId="{F31CDBC8-E04F-4A92-A6D5-9D20D69927BD}" type="presParOf" srcId="{A8B8196F-8164-4F61-B0C0-53E2A82D2299}" destId="{EB6DB9ED-16BD-495A-8891-B83CD5C692D9}" srcOrd="10" destOrd="0" presId="urn:microsoft.com/office/officeart/2005/8/layout/default#1"/>
    <dgm:cxn modelId="{B8775B23-CEFC-4994-8592-A6E6BE15F960}" type="presParOf" srcId="{A8B8196F-8164-4F61-B0C0-53E2A82D2299}" destId="{BD33365E-9B2F-4216-B92A-3CB0BC75D60A}" srcOrd="11" destOrd="0" presId="urn:microsoft.com/office/officeart/2005/8/layout/default#1"/>
    <dgm:cxn modelId="{5E190D6E-1302-4DDE-84EA-69A2AEF992DE}" type="presParOf" srcId="{A8B8196F-8164-4F61-B0C0-53E2A82D2299}" destId="{3F953487-474B-48DA-A844-9E389C00EE87}" srcOrd="12" destOrd="0" presId="urn:microsoft.com/office/officeart/2005/8/layout/default#1"/>
    <dgm:cxn modelId="{005641FF-25E3-4DB0-9EAB-48767D1290A3}" type="presParOf" srcId="{A8B8196F-8164-4F61-B0C0-53E2A82D2299}" destId="{D14DC7CB-5999-4B13-A23A-C28EB57CE5BE}" srcOrd="13" destOrd="0" presId="urn:microsoft.com/office/officeart/2005/8/layout/default#1"/>
    <dgm:cxn modelId="{875B545F-43DC-4817-A680-168C8569B47F}" type="presParOf" srcId="{A8B8196F-8164-4F61-B0C0-53E2A82D2299}" destId="{DDC52874-F063-483C-A077-207E19B6FC7D}" srcOrd="14" destOrd="0" presId="urn:microsoft.com/office/officeart/2005/8/layout/default#1"/>
    <dgm:cxn modelId="{B9CDFE7F-E7D4-4814-A3AA-F87A325E4B1F}" type="presParOf" srcId="{A8B8196F-8164-4F61-B0C0-53E2A82D2299}" destId="{60E5A9FC-8391-4F0D-9CE5-4BD0445C48C1}" srcOrd="15" destOrd="0" presId="urn:microsoft.com/office/officeart/2005/8/layout/default#1"/>
    <dgm:cxn modelId="{659CD340-1FAC-4DE7-BD6E-E073C8B5938F}" type="presParOf" srcId="{A8B8196F-8164-4F61-B0C0-53E2A82D2299}" destId="{33D3F9C5-E4EA-4EAD-9D5A-3D92F774F99D}" srcOrd="16" destOrd="0" presId="urn:microsoft.com/office/officeart/2005/8/layout/defaul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1EB194-2291-41F4-85E0-960B85EAAB33}"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B2EFA8E2-6E52-4E32-97E6-0F4BDFB7E155}">
      <dgm:prSet phldrT="[Text]" phldr="0"/>
      <dgm:spPr/>
      <dgm:t>
        <a:bodyPr/>
        <a:lstStyle/>
        <a:p>
          <a:pPr rtl="0"/>
          <a:r>
            <a:rPr lang="en-US">
              <a:latin typeface="Bierstadt"/>
            </a:rPr>
            <a:t>1*</a:t>
          </a:r>
          <a:endParaRPr lang="en-US"/>
        </a:p>
      </dgm:t>
    </dgm:pt>
    <dgm:pt modelId="{FB225254-66FF-44B6-B683-E1C307441E76}" type="parTrans" cxnId="{6860EFCE-BEEF-4EEE-8425-1D332BA7C457}">
      <dgm:prSet/>
      <dgm:spPr/>
      <dgm:t>
        <a:bodyPr/>
        <a:lstStyle/>
        <a:p>
          <a:endParaRPr lang="en-US"/>
        </a:p>
      </dgm:t>
    </dgm:pt>
    <dgm:pt modelId="{09888FE3-8462-4D1B-8F9A-B6FFB86464C2}" type="sibTrans" cxnId="{6860EFCE-BEEF-4EEE-8425-1D332BA7C457}">
      <dgm:prSet/>
      <dgm:spPr/>
      <dgm:t>
        <a:bodyPr/>
        <a:lstStyle/>
        <a:p>
          <a:endParaRPr lang="en-US"/>
        </a:p>
      </dgm:t>
    </dgm:pt>
    <dgm:pt modelId="{B5E22246-80EC-40C6-B2DE-EC9A1CEC3E09}">
      <dgm:prSet phldrT="[Text]" phldr="0"/>
      <dgm:spPr/>
      <dgm:t>
        <a:bodyPr/>
        <a:lstStyle/>
        <a:p>
          <a:r>
            <a:rPr lang="en-US">
              <a:latin typeface="Bierstadt"/>
            </a:rPr>
            <a:t>0</a:t>
          </a:r>
          <a:endParaRPr lang="en-US"/>
        </a:p>
      </dgm:t>
    </dgm:pt>
    <dgm:pt modelId="{54A2C446-292C-46E5-8E1D-9ED052CCFB38}" type="parTrans" cxnId="{395077E1-AB8F-4289-A4B4-6DDC29E37781}">
      <dgm:prSet/>
      <dgm:spPr/>
      <dgm:t>
        <a:bodyPr/>
        <a:lstStyle/>
        <a:p>
          <a:endParaRPr lang="en-US"/>
        </a:p>
      </dgm:t>
    </dgm:pt>
    <dgm:pt modelId="{D3E7A313-039F-457C-9DA8-48B3B5F63695}" type="sibTrans" cxnId="{395077E1-AB8F-4289-A4B4-6DDC29E37781}">
      <dgm:prSet/>
      <dgm:spPr/>
      <dgm:t>
        <a:bodyPr/>
        <a:lstStyle/>
        <a:p>
          <a:endParaRPr lang="en-US"/>
        </a:p>
      </dgm:t>
    </dgm:pt>
    <dgm:pt modelId="{4964D1A3-254E-46CB-911D-5A94B1739376}">
      <dgm:prSet phldrT="[Text]" phldr="0"/>
      <dgm:spPr/>
      <dgm:t>
        <a:bodyPr/>
        <a:lstStyle/>
        <a:p>
          <a:r>
            <a:rPr lang="en-US">
              <a:latin typeface="Bierstadt"/>
            </a:rPr>
            <a:t>1</a:t>
          </a:r>
          <a:endParaRPr lang="en-US"/>
        </a:p>
      </dgm:t>
    </dgm:pt>
    <dgm:pt modelId="{E3559C2A-86E7-40D5-868E-C3D196A2979C}" type="parTrans" cxnId="{0011AF0D-F802-49CC-9012-1EBC0D93A411}">
      <dgm:prSet/>
      <dgm:spPr/>
      <dgm:t>
        <a:bodyPr/>
        <a:lstStyle/>
        <a:p>
          <a:endParaRPr lang="en-US"/>
        </a:p>
      </dgm:t>
    </dgm:pt>
    <dgm:pt modelId="{439A0280-A667-4118-AD2C-1657B2C78C79}" type="sibTrans" cxnId="{0011AF0D-F802-49CC-9012-1EBC0D93A411}">
      <dgm:prSet/>
      <dgm:spPr/>
      <dgm:t>
        <a:bodyPr/>
        <a:lstStyle/>
        <a:p>
          <a:endParaRPr lang="en-US"/>
        </a:p>
      </dgm:t>
    </dgm:pt>
    <dgm:pt modelId="{CC89A6E0-1274-4A9E-9FBC-9E8E5D1D9301}">
      <dgm:prSet phldrT="[Text]" phldr="0"/>
      <dgm:spPr/>
      <dgm:t>
        <a:bodyPr/>
        <a:lstStyle/>
        <a:p>
          <a:r>
            <a:rPr lang="en-US">
              <a:latin typeface="Bierstadt"/>
            </a:rPr>
            <a:t>0</a:t>
          </a:r>
          <a:endParaRPr lang="en-US"/>
        </a:p>
      </dgm:t>
    </dgm:pt>
    <dgm:pt modelId="{113E9E83-95EB-4CE6-A4BC-06D134D7C3C0}" type="parTrans" cxnId="{5E9A5948-E756-4E28-BEE6-1C416499E246}">
      <dgm:prSet/>
      <dgm:spPr/>
      <dgm:t>
        <a:bodyPr/>
        <a:lstStyle/>
        <a:p>
          <a:endParaRPr lang="en-US"/>
        </a:p>
      </dgm:t>
    </dgm:pt>
    <dgm:pt modelId="{3D636B4A-7A93-4EE2-8766-2F1F93A7FB27}" type="sibTrans" cxnId="{5E9A5948-E756-4E28-BEE6-1C416499E246}">
      <dgm:prSet/>
      <dgm:spPr/>
      <dgm:t>
        <a:bodyPr/>
        <a:lstStyle/>
        <a:p>
          <a:endParaRPr lang="en-US"/>
        </a:p>
      </dgm:t>
    </dgm:pt>
    <dgm:pt modelId="{AC2B5369-B209-4B02-8F7A-412FC11E09CD}">
      <dgm:prSet phldrT="[Text]" phldr="0"/>
      <dgm:spPr/>
      <dgm:t>
        <a:bodyPr/>
        <a:lstStyle/>
        <a:p>
          <a:r>
            <a:rPr lang="en-US">
              <a:latin typeface="Bierstadt"/>
            </a:rPr>
            <a:t>cp</a:t>
          </a:r>
          <a:endParaRPr lang="en-US"/>
        </a:p>
      </dgm:t>
    </dgm:pt>
    <dgm:pt modelId="{686C8C00-053F-4FD6-A30D-98AA068C5D12}" type="parTrans" cxnId="{35C33A31-BFE8-4D2A-A54A-4888DCC06AB8}">
      <dgm:prSet/>
      <dgm:spPr/>
      <dgm:t>
        <a:bodyPr/>
        <a:lstStyle/>
        <a:p>
          <a:endParaRPr lang="en-US"/>
        </a:p>
      </dgm:t>
    </dgm:pt>
    <dgm:pt modelId="{79A1FE56-B636-4796-8DDE-64ED3C2C2B12}" type="sibTrans" cxnId="{35C33A31-BFE8-4D2A-A54A-4888DCC06AB8}">
      <dgm:prSet/>
      <dgm:spPr/>
      <dgm:t>
        <a:bodyPr/>
        <a:lstStyle/>
        <a:p>
          <a:endParaRPr lang="en-US"/>
        </a:p>
      </dgm:t>
    </dgm:pt>
    <dgm:pt modelId="{506DC39F-040D-4C16-BAC1-8BF858DBD6E9}">
      <dgm:prSet phldr="0"/>
      <dgm:spPr/>
      <dgm:t>
        <a:bodyPr/>
        <a:lstStyle/>
        <a:p>
          <a:pPr rtl="0"/>
          <a:r>
            <a:rPr lang="en-US">
              <a:latin typeface="Bierstadt"/>
            </a:rPr>
            <a:t>0</a:t>
          </a:r>
        </a:p>
      </dgm:t>
    </dgm:pt>
    <dgm:pt modelId="{D5884746-788D-4BA7-B43A-A54A53FFCCA8}" type="parTrans" cxnId="{DA7F20AD-8028-43D6-8A08-083E64E5D053}">
      <dgm:prSet/>
      <dgm:spPr/>
      <dgm:t>
        <a:bodyPr/>
        <a:lstStyle/>
        <a:p>
          <a:endParaRPr lang="en-US"/>
        </a:p>
      </dgm:t>
    </dgm:pt>
    <dgm:pt modelId="{7A8DFE5A-AF99-4F5F-81B5-5358A522C6F0}" type="sibTrans" cxnId="{DA7F20AD-8028-43D6-8A08-083E64E5D053}">
      <dgm:prSet/>
      <dgm:spPr/>
      <dgm:t>
        <a:bodyPr/>
        <a:lstStyle/>
        <a:p>
          <a:endParaRPr lang="en-US"/>
        </a:p>
      </dgm:t>
    </dgm:pt>
    <dgm:pt modelId="{A05E7253-397D-49E5-BEEA-80C209136901}">
      <dgm:prSet phldr="0"/>
      <dgm:spPr/>
      <dgm:t>
        <a:bodyPr/>
        <a:lstStyle/>
        <a:p>
          <a:pPr rtl="0"/>
          <a:r>
            <a:rPr lang="en-US">
              <a:latin typeface="Bierstadt"/>
            </a:rPr>
            <a:t>1</a:t>
          </a:r>
        </a:p>
      </dgm:t>
    </dgm:pt>
    <dgm:pt modelId="{581BBFD0-5FDD-46C7-9290-902B50EE01A5}" type="parTrans" cxnId="{038D83D2-7CCC-4D71-9A91-FC2F18800F41}">
      <dgm:prSet/>
      <dgm:spPr/>
      <dgm:t>
        <a:bodyPr/>
        <a:lstStyle/>
        <a:p>
          <a:endParaRPr lang="en-US"/>
        </a:p>
      </dgm:t>
    </dgm:pt>
    <dgm:pt modelId="{0CCD3391-D8DF-421A-8BD9-18E06B181458}" type="sibTrans" cxnId="{038D83D2-7CCC-4D71-9A91-FC2F18800F41}">
      <dgm:prSet/>
      <dgm:spPr/>
      <dgm:t>
        <a:bodyPr/>
        <a:lstStyle/>
        <a:p>
          <a:endParaRPr lang="en-US"/>
        </a:p>
      </dgm:t>
    </dgm:pt>
    <dgm:pt modelId="{12635541-AEE9-4E11-8457-C2B8FEC2B47D}">
      <dgm:prSet phldr="0"/>
      <dgm:spPr/>
      <dgm:t>
        <a:bodyPr/>
        <a:lstStyle/>
        <a:p>
          <a:r>
            <a:rPr lang="en-US">
              <a:latin typeface="Bierstadt"/>
            </a:rPr>
            <a:t>0</a:t>
          </a:r>
        </a:p>
      </dgm:t>
    </dgm:pt>
    <dgm:pt modelId="{B146DBB4-1018-4A4E-9564-14E042F1D508}" type="parTrans" cxnId="{F81CB2E4-1874-48E5-A151-381BCA3EE7EE}">
      <dgm:prSet/>
      <dgm:spPr/>
      <dgm:t>
        <a:bodyPr/>
        <a:lstStyle/>
        <a:p>
          <a:endParaRPr lang="en-US"/>
        </a:p>
      </dgm:t>
    </dgm:pt>
    <dgm:pt modelId="{2B5C0DF7-F2F5-4075-B6D0-B715EF22EA91}" type="sibTrans" cxnId="{F81CB2E4-1874-48E5-A151-381BCA3EE7EE}">
      <dgm:prSet/>
      <dgm:spPr/>
      <dgm:t>
        <a:bodyPr/>
        <a:lstStyle/>
        <a:p>
          <a:endParaRPr lang="en-US"/>
        </a:p>
      </dgm:t>
    </dgm:pt>
    <dgm:pt modelId="{1151F94C-A764-4A94-B03C-EB679A2EE61C}">
      <dgm:prSet phldr="0"/>
      <dgm:spPr/>
      <dgm:t>
        <a:bodyPr/>
        <a:lstStyle/>
        <a:p>
          <a:pPr rtl="0"/>
          <a:r>
            <a:rPr lang="en-US">
              <a:latin typeface="Bierstadt"/>
            </a:rPr>
            <a:t>1</a:t>
          </a:r>
        </a:p>
      </dgm:t>
    </dgm:pt>
    <dgm:pt modelId="{C080BBD6-92B1-4368-8FD4-18B9C9FD4839}" type="parTrans" cxnId="{A4E0496A-F6C9-4861-88D9-FF7DFCEBF7CF}">
      <dgm:prSet/>
      <dgm:spPr/>
      <dgm:t>
        <a:bodyPr/>
        <a:lstStyle/>
        <a:p>
          <a:endParaRPr lang="en-US"/>
        </a:p>
      </dgm:t>
    </dgm:pt>
    <dgm:pt modelId="{EA31AE17-A48A-4994-B9DF-20FE57AF0068}" type="sibTrans" cxnId="{A4E0496A-F6C9-4861-88D9-FF7DFCEBF7CF}">
      <dgm:prSet/>
      <dgm:spPr/>
      <dgm:t>
        <a:bodyPr/>
        <a:lstStyle/>
        <a:p>
          <a:endParaRPr lang="en-US"/>
        </a:p>
      </dgm:t>
    </dgm:pt>
    <dgm:pt modelId="{A8B8196F-8164-4F61-B0C0-53E2A82D2299}" type="pres">
      <dgm:prSet presAssocID="{BB1EB194-2291-41F4-85E0-960B85EAAB33}" presName="diagram" presStyleCnt="0">
        <dgm:presLayoutVars>
          <dgm:dir/>
          <dgm:resizeHandles val="exact"/>
        </dgm:presLayoutVars>
      </dgm:prSet>
      <dgm:spPr/>
      <dgm:t>
        <a:bodyPr/>
        <a:lstStyle/>
        <a:p>
          <a:endParaRPr lang="en-US"/>
        </a:p>
      </dgm:t>
    </dgm:pt>
    <dgm:pt modelId="{72BB099E-F5F8-4EEF-8AD3-687CE19A85BF}" type="pres">
      <dgm:prSet presAssocID="{B2EFA8E2-6E52-4E32-97E6-0F4BDFB7E155}" presName="node" presStyleLbl="node1" presStyleIdx="0" presStyleCnt="9">
        <dgm:presLayoutVars>
          <dgm:bulletEnabled val="1"/>
        </dgm:presLayoutVars>
      </dgm:prSet>
      <dgm:spPr/>
      <dgm:t>
        <a:bodyPr/>
        <a:lstStyle/>
        <a:p>
          <a:endParaRPr lang="en-US"/>
        </a:p>
      </dgm:t>
    </dgm:pt>
    <dgm:pt modelId="{88D3BB6C-45F2-4B6E-8D8A-05B7EE1CA896}" type="pres">
      <dgm:prSet presAssocID="{09888FE3-8462-4D1B-8F9A-B6FFB86464C2}" presName="sibTrans" presStyleCnt="0"/>
      <dgm:spPr/>
    </dgm:pt>
    <dgm:pt modelId="{66828019-28A0-4C7C-AF5C-1AFA41692E6C}" type="pres">
      <dgm:prSet presAssocID="{B5E22246-80EC-40C6-B2DE-EC9A1CEC3E09}" presName="node" presStyleLbl="node1" presStyleIdx="1" presStyleCnt="9">
        <dgm:presLayoutVars>
          <dgm:bulletEnabled val="1"/>
        </dgm:presLayoutVars>
      </dgm:prSet>
      <dgm:spPr/>
      <dgm:t>
        <a:bodyPr/>
        <a:lstStyle/>
        <a:p>
          <a:endParaRPr lang="en-US"/>
        </a:p>
      </dgm:t>
    </dgm:pt>
    <dgm:pt modelId="{93BC90C7-E91F-4C8C-97C1-93F14160415B}" type="pres">
      <dgm:prSet presAssocID="{D3E7A313-039F-457C-9DA8-48B3B5F63695}" presName="sibTrans" presStyleCnt="0"/>
      <dgm:spPr/>
    </dgm:pt>
    <dgm:pt modelId="{FA5381C2-95A0-4DDB-BF44-FB2AB35F6A34}" type="pres">
      <dgm:prSet presAssocID="{4964D1A3-254E-46CB-911D-5A94B1739376}" presName="node" presStyleLbl="node1" presStyleIdx="2" presStyleCnt="9">
        <dgm:presLayoutVars>
          <dgm:bulletEnabled val="1"/>
        </dgm:presLayoutVars>
      </dgm:prSet>
      <dgm:spPr/>
      <dgm:t>
        <a:bodyPr/>
        <a:lstStyle/>
        <a:p>
          <a:endParaRPr lang="en-US"/>
        </a:p>
      </dgm:t>
    </dgm:pt>
    <dgm:pt modelId="{AAEEF972-4E91-4325-9CA7-F69FD3A4287B}" type="pres">
      <dgm:prSet presAssocID="{439A0280-A667-4118-AD2C-1657B2C78C79}" presName="sibTrans" presStyleCnt="0"/>
      <dgm:spPr/>
    </dgm:pt>
    <dgm:pt modelId="{C3AC497E-F60A-4240-AC04-154D0DB29909}" type="pres">
      <dgm:prSet presAssocID="{CC89A6E0-1274-4A9E-9FBC-9E8E5D1D9301}" presName="node" presStyleLbl="node1" presStyleIdx="3" presStyleCnt="9">
        <dgm:presLayoutVars>
          <dgm:bulletEnabled val="1"/>
        </dgm:presLayoutVars>
      </dgm:prSet>
      <dgm:spPr/>
      <dgm:t>
        <a:bodyPr/>
        <a:lstStyle/>
        <a:p>
          <a:endParaRPr lang="en-US"/>
        </a:p>
      </dgm:t>
    </dgm:pt>
    <dgm:pt modelId="{6120ED8D-9928-4642-8991-83F758CB1A1B}" type="pres">
      <dgm:prSet presAssocID="{3D636B4A-7A93-4EE2-8766-2F1F93A7FB27}" presName="sibTrans" presStyleCnt="0"/>
      <dgm:spPr/>
    </dgm:pt>
    <dgm:pt modelId="{93CE8133-8850-4389-8CA8-3FB4A25935C1}" type="pres">
      <dgm:prSet presAssocID="{AC2B5369-B209-4B02-8F7A-412FC11E09CD}" presName="node" presStyleLbl="node1" presStyleIdx="4" presStyleCnt="9">
        <dgm:presLayoutVars>
          <dgm:bulletEnabled val="1"/>
        </dgm:presLayoutVars>
      </dgm:prSet>
      <dgm:spPr/>
      <dgm:t>
        <a:bodyPr/>
        <a:lstStyle/>
        <a:p>
          <a:endParaRPr lang="en-US"/>
        </a:p>
      </dgm:t>
    </dgm:pt>
    <dgm:pt modelId="{33862CC5-BD19-41D8-8A56-ED5626A0E952}" type="pres">
      <dgm:prSet presAssocID="{79A1FE56-B636-4796-8DDE-64ED3C2C2B12}" presName="sibTrans" presStyleCnt="0"/>
      <dgm:spPr/>
    </dgm:pt>
    <dgm:pt modelId="{EB6DB9ED-16BD-495A-8891-B83CD5C692D9}" type="pres">
      <dgm:prSet presAssocID="{506DC39F-040D-4C16-BAC1-8BF858DBD6E9}" presName="node" presStyleLbl="node1" presStyleIdx="5" presStyleCnt="9">
        <dgm:presLayoutVars>
          <dgm:bulletEnabled val="1"/>
        </dgm:presLayoutVars>
      </dgm:prSet>
      <dgm:spPr/>
      <dgm:t>
        <a:bodyPr/>
        <a:lstStyle/>
        <a:p>
          <a:endParaRPr lang="en-US"/>
        </a:p>
      </dgm:t>
    </dgm:pt>
    <dgm:pt modelId="{BD33365E-9B2F-4216-B92A-3CB0BC75D60A}" type="pres">
      <dgm:prSet presAssocID="{7A8DFE5A-AF99-4F5F-81B5-5358A522C6F0}" presName="sibTrans" presStyleCnt="0"/>
      <dgm:spPr/>
    </dgm:pt>
    <dgm:pt modelId="{3F953487-474B-48DA-A844-9E389C00EE87}" type="pres">
      <dgm:prSet presAssocID="{A05E7253-397D-49E5-BEEA-80C209136901}" presName="node" presStyleLbl="node1" presStyleIdx="6" presStyleCnt="9">
        <dgm:presLayoutVars>
          <dgm:bulletEnabled val="1"/>
        </dgm:presLayoutVars>
      </dgm:prSet>
      <dgm:spPr/>
      <dgm:t>
        <a:bodyPr/>
        <a:lstStyle/>
        <a:p>
          <a:endParaRPr lang="en-US"/>
        </a:p>
      </dgm:t>
    </dgm:pt>
    <dgm:pt modelId="{D14DC7CB-5999-4B13-A23A-C28EB57CE5BE}" type="pres">
      <dgm:prSet presAssocID="{0CCD3391-D8DF-421A-8BD9-18E06B181458}" presName="sibTrans" presStyleCnt="0"/>
      <dgm:spPr/>
    </dgm:pt>
    <dgm:pt modelId="{DDC52874-F063-483C-A077-207E19B6FC7D}" type="pres">
      <dgm:prSet presAssocID="{12635541-AEE9-4E11-8457-C2B8FEC2B47D}" presName="node" presStyleLbl="node1" presStyleIdx="7" presStyleCnt="9">
        <dgm:presLayoutVars>
          <dgm:bulletEnabled val="1"/>
        </dgm:presLayoutVars>
      </dgm:prSet>
      <dgm:spPr/>
      <dgm:t>
        <a:bodyPr/>
        <a:lstStyle/>
        <a:p>
          <a:endParaRPr lang="en-US"/>
        </a:p>
      </dgm:t>
    </dgm:pt>
    <dgm:pt modelId="{60E5A9FC-8391-4F0D-9CE5-4BD0445C48C1}" type="pres">
      <dgm:prSet presAssocID="{2B5C0DF7-F2F5-4075-B6D0-B715EF22EA91}" presName="sibTrans" presStyleCnt="0"/>
      <dgm:spPr/>
    </dgm:pt>
    <dgm:pt modelId="{33D3F9C5-E4EA-4EAD-9D5A-3D92F774F99D}" type="pres">
      <dgm:prSet presAssocID="{1151F94C-A764-4A94-B03C-EB679A2EE61C}" presName="node" presStyleLbl="node1" presStyleIdx="8" presStyleCnt="9">
        <dgm:presLayoutVars>
          <dgm:bulletEnabled val="1"/>
        </dgm:presLayoutVars>
      </dgm:prSet>
      <dgm:spPr/>
      <dgm:t>
        <a:bodyPr/>
        <a:lstStyle/>
        <a:p>
          <a:endParaRPr lang="en-US"/>
        </a:p>
      </dgm:t>
    </dgm:pt>
  </dgm:ptLst>
  <dgm:cxnLst>
    <dgm:cxn modelId="{11792F32-D96B-4206-972B-B295888C6624}" type="presOf" srcId="{506DC39F-040D-4C16-BAC1-8BF858DBD6E9}" destId="{EB6DB9ED-16BD-495A-8891-B83CD5C692D9}" srcOrd="0" destOrd="0" presId="urn:microsoft.com/office/officeart/2005/8/layout/default#2"/>
    <dgm:cxn modelId="{224DDAE8-A0F8-4A38-9985-F2578B5F8D6F}" type="presOf" srcId="{B5E22246-80EC-40C6-B2DE-EC9A1CEC3E09}" destId="{66828019-28A0-4C7C-AF5C-1AFA41692E6C}" srcOrd="0" destOrd="0" presId="urn:microsoft.com/office/officeart/2005/8/layout/default#2"/>
    <dgm:cxn modelId="{3DF8C3C1-70F4-470A-A8E8-9DA06E675F3E}" type="presOf" srcId="{BB1EB194-2291-41F4-85E0-960B85EAAB33}" destId="{A8B8196F-8164-4F61-B0C0-53E2A82D2299}" srcOrd="0" destOrd="0" presId="urn:microsoft.com/office/officeart/2005/8/layout/default#2"/>
    <dgm:cxn modelId="{790FC8F4-5490-4A52-9E45-8BC50F773A78}" type="presOf" srcId="{4964D1A3-254E-46CB-911D-5A94B1739376}" destId="{FA5381C2-95A0-4DDB-BF44-FB2AB35F6A34}" srcOrd="0" destOrd="0" presId="urn:microsoft.com/office/officeart/2005/8/layout/default#2"/>
    <dgm:cxn modelId="{6860EFCE-BEEF-4EEE-8425-1D332BA7C457}" srcId="{BB1EB194-2291-41F4-85E0-960B85EAAB33}" destId="{B2EFA8E2-6E52-4E32-97E6-0F4BDFB7E155}" srcOrd="0" destOrd="0" parTransId="{FB225254-66FF-44B6-B683-E1C307441E76}" sibTransId="{09888FE3-8462-4D1B-8F9A-B6FFB86464C2}"/>
    <dgm:cxn modelId="{A9A4D43B-EB12-4614-BECA-9C20C5E9EA7C}" type="presOf" srcId="{12635541-AEE9-4E11-8457-C2B8FEC2B47D}" destId="{DDC52874-F063-483C-A077-207E19B6FC7D}" srcOrd="0" destOrd="0" presId="urn:microsoft.com/office/officeart/2005/8/layout/default#2"/>
    <dgm:cxn modelId="{038D83D2-7CCC-4D71-9A91-FC2F18800F41}" srcId="{BB1EB194-2291-41F4-85E0-960B85EAAB33}" destId="{A05E7253-397D-49E5-BEEA-80C209136901}" srcOrd="6" destOrd="0" parTransId="{581BBFD0-5FDD-46C7-9290-902B50EE01A5}" sibTransId="{0CCD3391-D8DF-421A-8BD9-18E06B181458}"/>
    <dgm:cxn modelId="{5E9A5948-E756-4E28-BEE6-1C416499E246}" srcId="{BB1EB194-2291-41F4-85E0-960B85EAAB33}" destId="{CC89A6E0-1274-4A9E-9FBC-9E8E5D1D9301}" srcOrd="3" destOrd="0" parTransId="{113E9E83-95EB-4CE6-A4BC-06D134D7C3C0}" sibTransId="{3D636B4A-7A93-4EE2-8766-2F1F93A7FB27}"/>
    <dgm:cxn modelId="{A4E0496A-F6C9-4861-88D9-FF7DFCEBF7CF}" srcId="{BB1EB194-2291-41F4-85E0-960B85EAAB33}" destId="{1151F94C-A764-4A94-B03C-EB679A2EE61C}" srcOrd="8" destOrd="0" parTransId="{C080BBD6-92B1-4368-8FD4-18B9C9FD4839}" sibTransId="{EA31AE17-A48A-4994-B9DF-20FE57AF0068}"/>
    <dgm:cxn modelId="{F81CB2E4-1874-48E5-A151-381BCA3EE7EE}" srcId="{BB1EB194-2291-41F4-85E0-960B85EAAB33}" destId="{12635541-AEE9-4E11-8457-C2B8FEC2B47D}" srcOrd="7" destOrd="0" parTransId="{B146DBB4-1018-4A4E-9564-14E042F1D508}" sibTransId="{2B5C0DF7-F2F5-4075-B6D0-B715EF22EA91}"/>
    <dgm:cxn modelId="{358F216F-BED4-4292-A4D1-37D11942D468}" type="presOf" srcId="{B2EFA8E2-6E52-4E32-97E6-0F4BDFB7E155}" destId="{72BB099E-F5F8-4EEF-8AD3-687CE19A85BF}" srcOrd="0" destOrd="0" presId="urn:microsoft.com/office/officeart/2005/8/layout/default#2"/>
    <dgm:cxn modelId="{395077E1-AB8F-4289-A4B4-6DDC29E37781}" srcId="{BB1EB194-2291-41F4-85E0-960B85EAAB33}" destId="{B5E22246-80EC-40C6-B2DE-EC9A1CEC3E09}" srcOrd="1" destOrd="0" parTransId="{54A2C446-292C-46E5-8E1D-9ED052CCFB38}" sibTransId="{D3E7A313-039F-457C-9DA8-48B3B5F63695}"/>
    <dgm:cxn modelId="{469C16E1-5ADD-49D5-B078-2D55A4501060}" type="presOf" srcId="{AC2B5369-B209-4B02-8F7A-412FC11E09CD}" destId="{93CE8133-8850-4389-8CA8-3FB4A25935C1}" srcOrd="0" destOrd="0" presId="urn:microsoft.com/office/officeart/2005/8/layout/default#2"/>
    <dgm:cxn modelId="{35C33A31-BFE8-4D2A-A54A-4888DCC06AB8}" srcId="{BB1EB194-2291-41F4-85E0-960B85EAAB33}" destId="{AC2B5369-B209-4B02-8F7A-412FC11E09CD}" srcOrd="4" destOrd="0" parTransId="{686C8C00-053F-4FD6-A30D-98AA068C5D12}" sibTransId="{79A1FE56-B636-4796-8DDE-64ED3C2C2B12}"/>
    <dgm:cxn modelId="{0011AF0D-F802-49CC-9012-1EBC0D93A411}" srcId="{BB1EB194-2291-41F4-85E0-960B85EAAB33}" destId="{4964D1A3-254E-46CB-911D-5A94B1739376}" srcOrd="2" destOrd="0" parTransId="{E3559C2A-86E7-40D5-868E-C3D196A2979C}" sibTransId="{439A0280-A667-4118-AD2C-1657B2C78C79}"/>
    <dgm:cxn modelId="{DA7F20AD-8028-43D6-8A08-083E64E5D053}" srcId="{BB1EB194-2291-41F4-85E0-960B85EAAB33}" destId="{506DC39F-040D-4C16-BAC1-8BF858DBD6E9}" srcOrd="5" destOrd="0" parTransId="{D5884746-788D-4BA7-B43A-A54A53FFCCA8}" sibTransId="{7A8DFE5A-AF99-4F5F-81B5-5358A522C6F0}"/>
    <dgm:cxn modelId="{8CC84E28-428C-4640-AEC5-BA0BFDAAAD7A}" type="presOf" srcId="{CC89A6E0-1274-4A9E-9FBC-9E8E5D1D9301}" destId="{C3AC497E-F60A-4240-AC04-154D0DB29909}" srcOrd="0" destOrd="0" presId="urn:microsoft.com/office/officeart/2005/8/layout/default#2"/>
    <dgm:cxn modelId="{7F2B2B6C-08C8-4A14-90F4-1CB017222219}" type="presOf" srcId="{1151F94C-A764-4A94-B03C-EB679A2EE61C}" destId="{33D3F9C5-E4EA-4EAD-9D5A-3D92F774F99D}" srcOrd="0" destOrd="0" presId="urn:microsoft.com/office/officeart/2005/8/layout/default#2"/>
    <dgm:cxn modelId="{109A809A-24CC-4759-B63F-8452445A9701}" type="presOf" srcId="{A05E7253-397D-49E5-BEEA-80C209136901}" destId="{3F953487-474B-48DA-A844-9E389C00EE87}" srcOrd="0" destOrd="0" presId="urn:microsoft.com/office/officeart/2005/8/layout/default#2"/>
    <dgm:cxn modelId="{BBC68897-03FB-480F-BCA9-3B4DD84574A8}" type="presParOf" srcId="{A8B8196F-8164-4F61-B0C0-53E2A82D2299}" destId="{72BB099E-F5F8-4EEF-8AD3-687CE19A85BF}" srcOrd="0" destOrd="0" presId="urn:microsoft.com/office/officeart/2005/8/layout/default#2"/>
    <dgm:cxn modelId="{1D0077D6-938E-4708-975C-9774DC79669C}" type="presParOf" srcId="{A8B8196F-8164-4F61-B0C0-53E2A82D2299}" destId="{88D3BB6C-45F2-4B6E-8D8A-05B7EE1CA896}" srcOrd="1" destOrd="0" presId="urn:microsoft.com/office/officeart/2005/8/layout/default#2"/>
    <dgm:cxn modelId="{D7CC9E6E-0988-445A-9447-082DF504C948}" type="presParOf" srcId="{A8B8196F-8164-4F61-B0C0-53E2A82D2299}" destId="{66828019-28A0-4C7C-AF5C-1AFA41692E6C}" srcOrd="2" destOrd="0" presId="urn:microsoft.com/office/officeart/2005/8/layout/default#2"/>
    <dgm:cxn modelId="{6591C797-9965-417C-BC7D-14144A9048D3}" type="presParOf" srcId="{A8B8196F-8164-4F61-B0C0-53E2A82D2299}" destId="{93BC90C7-E91F-4C8C-97C1-93F14160415B}" srcOrd="3" destOrd="0" presId="urn:microsoft.com/office/officeart/2005/8/layout/default#2"/>
    <dgm:cxn modelId="{6BF129E9-7786-4989-B7EF-61E42EC6CE7E}" type="presParOf" srcId="{A8B8196F-8164-4F61-B0C0-53E2A82D2299}" destId="{FA5381C2-95A0-4DDB-BF44-FB2AB35F6A34}" srcOrd="4" destOrd="0" presId="urn:microsoft.com/office/officeart/2005/8/layout/default#2"/>
    <dgm:cxn modelId="{054F5BFB-57E3-4A96-AC68-2C027BCAFDBA}" type="presParOf" srcId="{A8B8196F-8164-4F61-B0C0-53E2A82D2299}" destId="{AAEEF972-4E91-4325-9CA7-F69FD3A4287B}" srcOrd="5" destOrd="0" presId="urn:microsoft.com/office/officeart/2005/8/layout/default#2"/>
    <dgm:cxn modelId="{6238059B-5AF8-4A85-9108-BBDEBBC470FC}" type="presParOf" srcId="{A8B8196F-8164-4F61-B0C0-53E2A82D2299}" destId="{C3AC497E-F60A-4240-AC04-154D0DB29909}" srcOrd="6" destOrd="0" presId="urn:microsoft.com/office/officeart/2005/8/layout/default#2"/>
    <dgm:cxn modelId="{1523E4C9-86E1-412E-B7C1-4BBB5D04B97A}" type="presParOf" srcId="{A8B8196F-8164-4F61-B0C0-53E2A82D2299}" destId="{6120ED8D-9928-4642-8991-83F758CB1A1B}" srcOrd="7" destOrd="0" presId="urn:microsoft.com/office/officeart/2005/8/layout/default#2"/>
    <dgm:cxn modelId="{2A22A3A4-696A-44CF-A2C7-3744F118E38A}" type="presParOf" srcId="{A8B8196F-8164-4F61-B0C0-53E2A82D2299}" destId="{93CE8133-8850-4389-8CA8-3FB4A25935C1}" srcOrd="8" destOrd="0" presId="urn:microsoft.com/office/officeart/2005/8/layout/default#2"/>
    <dgm:cxn modelId="{9E8A8170-E937-432A-8DB9-F9DC163DD089}" type="presParOf" srcId="{A8B8196F-8164-4F61-B0C0-53E2A82D2299}" destId="{33862CC5-BD19-41D8-8A56-ED5626A0E952}" srcOrd="9" destOrd="0" presId="urn:microsoft.com/office/officeart/2005/8/layout/default#2"/>
    <dgm:cxn modelId="{F31CDBC8-E04F-4A92-A6D5-9D20D69927BD}" type="presParOf" srcId="{A8B8196F-8164-4F61-B0C0-53E2A82D2299}" destId="{EB6DB9ED-16BD-495A-8891-B83CD5C692D9}" srcOrd="10" destOrd="0" presId="urn:microsoft.com/office/officeart/2005/8/layout/default#2"/>
    <dgm:cxn modelId="{B8775B23-CEFC-4994-8592-A6E6BE15F960}" type="presParOf" srcId="{A8B8196F-8164-4F61-B0C0-53E2A82D2299}" destId="{BD33365E-9B2F-4216-B92A-3CB0BC75D60A}" srcOrd="11" destOrd="0" presId="urn:microsoft.com/office/officeart/2005/8/layout/default#2"/>
    <dgm:cxn modelId="{5E190D6E-1302-4DDE-84EA-69A2AEF992DE}" type="presParOf" srcId="{A8B8196F-8164-4F61-B0C0-53E2A82D2299}" destId="{3F953487-474B-48DA-A844-9E389C00EE87}" srcOrd="12" destOrd="0" presId="urn:microsoft.com/office/officeart/2005/8/layout/default#2"/>
    <dgm:cxn modelId="{005641FF-25E3-4DB0-9EAB-48767D1290A3}" type="presParOf" srcId="{A8B8196F-8164-4F61-B0C0-53E2A82D2299}" destId="{D14DC7CB-5999-4B13-A23A-C28EB57CE5BE}" srcOrd="13" destOrd="0" presId="urn:microsoft.com/office/officeart/2005/8/layout/default#2"/>
    <dgm:cxn modelId="{875B545F-43DC-4817-A680-168C8569B47F}" type="presParOf" srcId="{A8B8196F-8164-4F61-B0C0-53E2A82D2299}" destId="{DDC52874-F063-483C-A077-207E19B6FC7D}" srcOrd="14" destOrd="0" presId="urn:microsoft.com/office/officeart/2005/8/layout/default#2"/>
    <dgm:cxn modelId="{B9CDFE7F-E7D4-4814-A3AA-F87A325E4B1F}" type="presParOf" srcId="{A8B8196F-8164-4F61-B0C0-53E2A82D2299}" destId="{60E5A9FC-8391-4F0D-9CE5-4BD0445C48C1}" srcOrd="15" destOrd="0" presId="urn:microsoft.com/office/officeart/2005/8/layout/default#2"/>
    <dgm:cxn modelId="{659CD340-1FAC-4DE7-BD6E-E073C8B5938F}" type="presParOf" srcId="{A8B8196F-8164-4F61-B0C0-53E2A82D2299}" destId="{33D3F9C5-E4EA-4EAD-9D5A-3D92F774F99D}" srcOrd="16" destOrd="0" presId="urn:microsoft.com/office/officeart/2005/8/layout/defaul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E91D3-6D30-405F-AE87-A6D5A098765F}">
      <dsp:nvSpPr>
        <dsp:cNvPr id="0" name=""/>
        <dsp:cNvSpPr/>
      </dsp:nvSpPr>
      <dsp:spPr>
        <a:xfrm>
          <a:off x="0" y="0"/>
          <a:ext cx="10744200" cy="119925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l" defTabSz="2222500">
            <a:lnSpc>
              <a:spcPct val="90000"/>
            </a:lnSpc>
            <a:spcBef>
              <a:spcPct val="0"/>
            </a:spcBef>
            <a:spcAft>
              <a:spcPct val="35000"/>
            </a:spcAft>
          </a:pPr>
          <a:r>
            <a:rPr lang="en-IN" sz="5000" kern="1200" dirty="0" smtClean="0"/>
            <a:t>SEETHA LAKSHMI A</a:t>
          </a:r>
          <a:endParaRPr lang="en-US" sz="5000" kern="1200" dirty="0"/>
        </a:p>
      </dsp:txBody>
      <dsp:txXfrm>
        <a:off x="58543" y="58543"/>
        <a:ext cx="10627114" cy="1082164"/>
      </dsp:txXfrm>
    </dsp:sp>
    <dsp:sp modelId="{A93D694E-C9C4-4C4F-A03C-D8936A4EDBC7}">
      <dsp:nvSpPr>
        <dsp:cNvPr id="0" name=""/>
        <dsp:cNvSpPr/>
      </dsp:nvSpPr>
      <dsp:spPr>
        <a:xfrm>
          <a:off x="0" y="1344301"/>
          <a:ext cx="10744200" cy="1199250"/>
        </a:xfrm>
        <a:prstGeom prst="roundRect">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l" defTabSz="2222500">
            <a:lnSpc>
              <a:spcPct val="90000"/>
            </a:lnSpc>
            <a:spcBef>
              <a:spcPct val="0"/>
            </a:spcBef>
            <a:spcAft>
              <a:spcPct val="35000"/>
            </a:spcAft>
          </a:pPr>
          <a:r>
            <a:rPr lang="en-IN" sz="5000" kern="1200" dirty="0" smtClean="0"/>
            <a:t>SWATHI K NAIR</a:t>
          </a:r>
          <a:endParaRPr lang="en-US" sz="5000" kern="1200" dirty="0"/>
        </a:p>
      </dsp:txBody>
      <dsp:txXfrm>
        <a:off x="58543" y="1402844"/>
        <a:ext cx="10627114" cy="1082164"/>
      </dsp:txXfrm>
    </dsp:sp>
    <dsp:sp modelId="{FFB9D2EB-520B-46DD-A584-C3CB9B38C23C}">
      <dsp:nvSpPr>
        <dsp:cNvPr id="0" name=""/>
        <dsp:cNvSpPr/>
      </dsp:nvSpPr>
      <dsp:spPr>
        <a:xfrm>
          <a:off x="0" y="2687551"/>
          <a:ext cx="10744200" cy="1199250"/>
        </a:xfrm>
        <a:prstGeom prst="roundRect">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l" defTabSz="2222500">
            <a:lnSpc>
              <a:spcPct val="90000"/>
            </a:lnSpc>
            <a:spcBef>
              <a:spcPct val="0"/>
            </a:spcBef>
            <a:spcAft>
              <a:spcPct val="35000"/>
            </a:spcAft>
          </a:pPr>
          <a:r>
            <a:rPr lang="en-IN" sz="5000" kern="1200" dirty="0" smtClean="0"/>
            <a:t>VAISHNAV P</a:t>
          </a:r>
          <a:endParaRPr lang="en-US" sz="5000" kern="1200" dirty="0"/>
        </a:p>
      </dsp:txBody>
      <dsp:txXfrm>
        <a:off x="58543" y="2746094"/>
        <a:ext cx="10627114" cy="1082164"/>
      </dsp:txXfrm>
    </dsp:sp>
    <dsp:sp modelId="{63E6CE74-31CC-4815-80D7-C8396A25F635}">
      <dsp:nvSpPr>
        <dsp:cNvPr id="0" name=""/>
        <dsp:cNvSpPr/>
      </dsp:nvSpPr>
      <dsp:spPr>
        <a:xfrm>
          <a:off x="0" y="4030802"/>
          <a:ext cx="10744200" cy="119925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l" defTabSz="2222500">
            <a:lnSpc>
              <a:spcPct val="90000"/>
            </a:lnSpc>
            <a:spcBef>
              <a:spcPct val="0"/>
            </a:spcBef>
            <a:spcAft>
              <a:spcPct val="35000"/>
            </a:spcAft>
          </a:pPr>
          <a:r>
            <a:rPr lang="en-IN" sz="5000" kern="1200" dirty="0" smtClean="0"/>
            <a:t>VISMAYA  ASHOKAN</a:t>
          </a:r>
          <a:endParaRPr lang="en-US" sz="5000" kern="1200" dirty="0"/>
        </a:p>
      </dsp:txBody>
      <dsp:txXfrm>
        <a:off x="58543" y="4089345"/>
        <a:ext cx="10627114" cy="1082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22C0-CAC4-4562-927B-3A6014C7D109}">
      <dsp:nvSpPr>
        <dsp:cNvPr id="0" name=""/>
        <dsp:cNvSpPr/>
      </dsp:nvSpPr>
      <dsp:spPr>
        <a:xfrm>
          <a:off x="0" y="76200"/>
          <a:ext cx="121920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096330-7601-4F4F-A4AF-B77EA6346615}">
      <dsp:nvSpPr>
        <dsp:cNvPr id="0" name=""/>
        <dsp:cNvSpPr/>
      </dsp:nvSpPr>
      <dsp:spPr>
        <a:xfrm>
          <a:off x="0" y="0"/>
          <a:ext cx="12192000" cy="40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r>
            <a:rPr lang="en-IN" sz="6500" kern="1200" dirty="0" smtClean="0">
              <a:solidFill>
                <a:schemeClr val="bg1"/>
              </a:solidFill>
            </a:rPr>
            <a:t>GUIDE: </a:t>
          </a:r>
          <a:r>
            <a:rPr lang="en-IN" sz="6500" kern="1200" dirty="0" err="1" smtClean="0">
              <a:solidFill>
                <a:schemeClr val="bg1"/>
              </a:solidFill>
            </a:rPr>
            <a:t>Prof.SULPHIKAR</a:t>
          </a:r>
          <a:endParaRPr lang="en-US" sz="6500" kern="1200" dirty="0">
            <a:solidFill>
              <a:schemeClr val="bg1"/>
            </a:solidFill>
          </a:endParaRPr>
        </a:p>
      </dsp:txBody>
      <dsp:txXfrm>
        <a:off x="0" y="0"/>
        <a:ext cx="12192000" cy="4064000"/>
      </dsp:txXfrm>
    </dsp:sp>
    <dsp:sp modelId="{F1E9998B-35FA-4FD0-86AD-607F2F208153}">
      <dsp:nvSpPr>
        <dsp:cNvPr id="0" name=""/>
        <dsp:cNvSpPr/>
      </dsp:nvSpPr>
      <dsp:spPr>
        <a:xfrm>
          <a:off x="0" y="4064000"/>
          <a:ext cx="121920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99F0D-68BD-47AA-A02B-93BCB35AB918}">
      <dsp:nvSpPr>
        <dsp:cNvPr id="0" name=""/>
        <dsp:cNvSpPr/>
      </dsp:nvSpPr>
      <dsp:spPr>
        <a:xfrm>
          <a:off x="0" y="4064000"/>
          <a:ext cx="12192000" cy="40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a:p>
      </dsp:txBody>
      <dsp:txXfrm>
        <a:off x="0" y="4064000"/>
        <a:ext cx="12192000" cy="406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9E-F5F8-4EEF-8AD3-687CE19A85BF}">
      <dsp:nvSpPr>
        <dsp:cNvPr id="0" name=""/>
        <dsp:cNvSpPr/>
      </dsp:nvSpPr>
      <dsp:spPr>
        <a:xfrm>
          <a:off x="0" y="458666"/>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a:latin typeface="Bierstadt"/>
            </a:rPr>
            <a:t>5 </a:t>
          </a:r>
          <a:endParaRPr lang="en-US" sz="3100" kern="1200"/>
        </a:p>
      </dsp:txBody>
      <dsp:txXfrm>
        <a:off x="0" y="458666"/>
        <a:ext cx="1123858" cy="674315"/>
      </dsp:txXfrm>
    </dsp:sp>
    <dsp:sp modelId="{66828019-28A0-4C7C-AF5C-1AFA41692E6C}">
      <dsp:nvSpPr>
        <dsp:cNvPr id="0" name=""/>
        <dsp:cNvSpPr/>
      </dsp:nvSpPr>
      <dsp:spPr>
        <a:xfrm>
          <a:off x="1236244" y="458666"/>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a:latin typeface="Bierstadt"/>
            </a:rPr>
            <a:t>2</a:t>
          </a:r>
          <a:endParaRPr lang="en-US" sz="3100" kern="1200"/>
        </a:p>
      </dsp:txBody>
      <dsp:txXfrm>
        <a:off x="1236244" y="458666"/>
        <a:ext cx="1123858" cy="674315"/>
      </dsp:txXfrm>
    </dsp:sp>
    <dsp:sp modelId="{FA5381C2-95A0-4DDB-BF44-FB2AB35F6A34}">
      <dsp:nvSpPr>
        <dsp:cNvPr id="0" name=""/>
        <dsp:cNvSpPr/>
      </dsp:nvSpPr>
      <dsp:spPr>
        <a:xfrm>
          <a:off x="2472488" y="458666"/>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a:latin typeface="Bierstadt"/>
            </a:rPr>
            <a:t>3</a:t>
          </a:r>
          <a:endParaRPr lang="en-US" sz="3100" kern="1200"/>
        </a:p>
      </dsp:txBody>
      <dsp:txXfrm>
        <a:off x="2472488" y="458666"/>
        <a:ext cx="1123858" cy="674315"/>
      </dsp:txXfrm>
    </dsp:sp>
    <dsp:sp modelId="{C3AC497E-F60A-4240-AC04-154D0DB29909}">
      <dsp:nvSpPr>
        <dsp:cNvPr id="0" name=""/>
        <dsp:cNvSpPr/>
      </dsp:nvSpPr>
      <dsp:spPr>
        <a:xfrm>
          <a:off x="0" y="1245367"/>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a:latin typeface="Bierstadt"/>
            </a:rPr>
            <a:t>2</a:t>
          </a:r>
          <a:endParaRPr lang="en-US" sz="3100" kern="1200"/>
        </a:p>
      </dsp:txBody>
      <dsp:txXfrm>
        <a:off x="0" y="1245367"/>
        <a:ext cx="1123858" cy="674315"/>
      </dsp:txXfrm>
    </dsp:sp>
    <dsp:sp modelId="{93CE8133-8850-4389-8CA8-3FB4A25935C1}">
      <dsp:nvSpPr>
        <dsp:cNvPr id="0" name=""/>
        <dsp:cNvSpPr/>
      </dsp:nvSpPr>
      <dsp:spPr>
        <a:xfrm>
          <a:off x="1236244" y="1245367"/>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a:latin typeface="Bierstadt"/>
            </a:rPr>
            <a:t>cp</a:t>
          </a:r>
          <a:endParaRPr lang="en-US" sz="3100" kern="1200"/>
        </a:p>
      </dsp:txBody>
      <dsp:txXfrm>
        <a:off x="1236244" y="1245367"/>
        <a:ext cx="1123858" cy="674315"/>
      </dsp:txXfrm>
    </dsp:sp>
    <dsp:sp modelId="{EB6DB9ED-16BD-495A-8891-B83CD5C692D9}">
      <dsp:nvSpPr>
        <dsp:cNvPr id="0" name=""/>
        <dsp:cNvSpPr/>
      </dsp:nvSpPr>
      <dsp:spPr>
        <a:xfrm>
          <a:off x="2472488" y="1245367"/>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a:latin typeface="Bierstadt"/>
            </a:rPr>
            <a:t>1</a:t>
          </a:r>
        </a:p>
      </dsp:txBody>
      <dsp:txXfrm>
        <a:off x="2472488" y="1245367"/>
        <a:ext cx="1123858" cy="674315"/>
      </dsp:txXfrm>
    </dsp:sp>
    <dsp:sp modelId="{3F953487-474B-48DA-A844-9E389C00EE87}">
      <dsp:nvSpPr>
        <dsp:cNvPr id="0" name=""/>
        <dsp:cNvSpPr/>
      </dsp:nvSpPr>
      <dsp:spPr>
        <a:xfrm>
          <a:off x="0" y="2032068"/>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a:latin typeface="Bierstadt"/>
            </a:rPr>
            <a:t>5</a:t>
          </a:r>
        </a:p>
      </dsp:txBody>
      <dsp:txXfrm>
        <a:off x="0" y="2032068"/>
        <a:ext cx="1123858" cy="674315"/>
      </dsp:txXfrm>
    </dsp:sp>
    <dsp:sp modelId="{DDC52874-F063-483C-A077-207E19B6FC7D}">
      <dsp:nvSpPr>
        <dsp:cNvPr id="0" name=""/>
        <dsp:cNvSpPr/>
      </dsp:nvSpPr>
      <dsp:spPr>
        <a:xfrm>
          <a:off x="1236244" y="2032068"/>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a:latin typeface="Bierstadt"/>
            </a:rPr>
            <a:t>0</a:t>
          </a:r>
        </a:p>
      </dsp:txBody>
      <dsp:txXfrm>
        <a:off x="1236244" y="2032068"/>
        <a:ext cx="1123858" cy="674315"/>
      </dsp:txXfrm>
    </dsp:sp>
    <dsp:sp modelId="{33D3F9C5-E4EA-4EAD-9D5A-3D92F774F99D}">
      <dsp:nvSpPr>
        <dsp:cNvPr id="0" name=""/>
        <dsp:cNvSpPr/>
      </dsp:nvSpPr>
      <dsp:spPr>
        <a:xfrm>
          <a:off x="2472488" y="2032068"/>
          <a:ext cx="1123858" cy="6743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a:latin typeface="Bierstadt"/>
            </a:rPr>
            <a:t>3</a:t>
          </a:r>
        </a:p>
      </dsp:txBody>
      <dsp:txXfrm>
        <a:off x="2472488" y="2032068"/>
        <a:ext cx="1123858" cy="674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9E-F5F8-4EEF-8AD3-687CE19A85BF}">
      <dsp:nvSpPr>
        <dsp:cNvPr id="0" name=""/>
        <dsp:cNvSpPr/>
      </dsp:nvSpPr>
      <dsp:spPr>
        <a:xfrm>
          <a:off x="0" y="404633"/>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a:latin typeface="Bierstadt"/>
            </a:rPr>
            <a:t>1*</a:t>
          </a:r>
          <a:endParaRPr lang="en-US" sz="3300" kern="1200"/>
        </a:p>
      </dsp:txBody>
      <dsp:txXfrm>
        <a:off x="0" y="404633"/>
        <a:ext cx="1186581" cy="711948"/>
      </dsp:txXfrm>
    </dsp:sp>
    <dsp:sp modelId="{66828019-28A0-4C7C-AF5C-1AFA41692E6C}">
      <dsp:nvSpPr>
        <dsp:cNvPr id="0" name=""/>
        <dsp:cNvSpPr/>
      </dsp:nvSpPr>
      <dsp:spPr>
        <a:xfrm>
          <a:off x="1305239" y="404633"/>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latin typeface="Bierstadt"/>
            </a:rPr>
            <a:t>0</a:t>
          </a:r>
          <a:endParaRPr lang="en-US" sz="3300" kern="1200"/>
        </a:p>
      </dsp:txBody>
      <dsp:txXfrm>
        <a:off x="1305239" y="404633"/>
        <a:ext cx="1186581" cy="711948"/>
      </dsp:txXfrm>
    </dsp:sp>
    <dsp:sp modelId="{FA5381C2-95A0-4DDB-BF44-FB2AB35F6A34}">
      <dsp:nvSpPr>
        <dsp:cNvPr id="0" name=""/>
        <dsp:cNvSpPr/>
      </dsp:nvSpPr>
      <dsp:spPr>
        <a:xfrm>
          <a:off x="2610478" y="404633"/>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latin typeface="Bierstadt"/>
            </a:rPr>
            <a:t>1</a:t>
          </a:r>
          <a:endParaRPr lang="en-US" sz="3300" kern="1200"/>
        </a:p>
      </dsp:txBody>
      <dsp:txXfrm>
        <a:off x="2610478" y="404633"/>
        <a:ext cx="1186581" cy="711948"/>
      </dsp:txXfrm>
    </dsp:sp>
    <dsp:sp modelId="{C3AC497E-F60A-4240-AC04-154D0DB29909}">
      <dsp:nvSpPr>
        <dsp:cNvPr id="0" name=""/>
        <dsp:cNvSpPr/>
      </dsp:nvSpPr>
      <dsp:spPr>
        <a:xfrm>
          <a:off x="0" y="1235240"/>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latin typeface="Bierstadt"/>
            </a:rPr>
            <a:t>0</a:t>
          </a:r>
          <a:endParaRPr lang="en-US" sz="3300" kern="1200"/>
        </a:p>
      </dsp:txBody>
      <dsp:txXfrm>
        <a:off x="0" y="1235240"/>
        <a:ext cx="1186581" cy="711948"/>
      </dsp:txXfrm>
    </dsp:sp>
    <dsp:sp modelId="{93CE8133-8850-4389-8CA8-3FB4A25935C1}">
      <dsp:nvSpPr>
        <dsp:cNvPr id="0" name=""/>
        <dsp:cNvSpPr/>
      </dsp:nvSpPr>
      <dsp:spPr>
        <a:xfrm>
          <a:off x="1305239" y="1235240"/>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latin typeface="Bierstadt"/>
            </a:rPr>
            <a:t>cp</a:t>
          </a:r>
          <a:endParaRPr lang="en-US" sz="3300" kern="1200"/>
        </a:p>
      </dsp:txBody>
      <dsp:txXfrm>
        <a:off x="1305239" y="1235240"/>
        <a:ext cx="1186581" cy="711948"/>
      </dsp:txXfrm>
    </dsp:sp>
    <dsp:sp modelId="{EB6DB9ED-16BD-495A-8891-B83CD5C692D9}">
      <dsp:nvSpPr>
        <dsp:cNvPr id="0" name=""/>
        <dsp:cNvSpPr/>
      </dsp:nvSpPr>
      <dsp:spPr>
        <a:xfrm>
          <a:off x="2610478" y="1235240"/>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a:latin typeface="Bierstadt"/>
            </a:rPr>
            <a:t>0</a:t>
          </a:r>
        </a:p>
      </dsp:txBody>
      <dsp:txXfrm>
        <a:off x="2610478" y="1235240"/>
        <a:ext cx="1186581" cy="711948"/>
      </dsp:txXfrm>
    </dsp:sp>
    <dsp:sp modelId="{3F953487-474B-48DA-A844-9E389C00EE87}">
      <dsp:nvSpPr>
        <dsp:cNvPr id="0" name=""/>
        <dsp:cNvSpPr/>
      </dsp:nvSpPr>
      <dsp:spPr>
        <a:xfrm>
          <a:off x="0" y="2065847"/>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a:latin typeface="Bierstadt"/>
            </a:rPr>
            <a:t>1</a:t>
          </a:r>
        </a:p>
      </dsp:txBody>
      <dsp:txXfrm>
        <a:off x="0" y="2065847"/>
        <a:ext cx="1186581" cy="711948"/>
      </dsp:txXfrm>
    </dsp:sp>
    <dsp:sp modelId="{DDC52874-F063-483C-A077-207E19B6FC7D}">
      <dsp:nvSpPr>
        <dsp:cNvPr id="0" name=""/>
        <dsp:cNvSpPr/>
      </dsp:nvSpPr>
      <dsp:spPr>
        <a:xfrm>
          <a:off x="1305239" y="2065847"/>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latin typeface="Bierstadt"/>
            </a:rPr>
            <a:t>0</a:t>
          </a:r>
        </a:p>
      </dsp:txBody>
      <dsp:txXfrm>
        <a:off x="1305239" y="2065847"/>
        <a:ext cx="1186581" cy="711948"/>
      </dsp:txXfrm>
    </dsp:sp>
    <dsp:sp modelId="{33D3F9C5-E4EA-4EAD-9D5A-3D92F774F99D}">
      <dsp:nvSpPr>
        <dsp:cNvPr id="0" name=""/>
        <dsp:cNvSpPr/>
      </dsp:nvSpPr>
      <dsp:spPr>
        <a:xfrm>
          <a:off x="2610478" y="2065847"/>
          <a:ext cx="1186581" cy="711948"/>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a:latin typeface="Bierstadt"/>
            </a:rPr>
            <a:t>1</a:t>
          </a:r>
        </a:p>
      </dsp:txBody>
      <dsp:txXfrm>
        <a:off x="2610478" y="2065847"/>
        <a:ext cx="1186581" cy="7119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0EB0A-01E3-4FD7-A620-B1B643ED0DCA}" type="datetimeFigureOut">
              <a:rPr lang="en-IN" smtClean="0"/>
              <a:t>13-05-2024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FFFE6-EA08-43CE-83B7-79BFE3C08A6F}" type="slidenum">
              <a:rPr lang="en-IN" smtClean="0"/>
              <a:t>‹#›</a:t>
            </a:fld>
            <a:endParaRPr lang="en-IN"/>
          </a:p>
        </p:txBody>
      </p:sp>
    </p:spTree>
    <p:extLst>
      <p:ext uri="{BB962C8B-B14F-4D97-AF65-F5344CB8AC3E}">
        <p14:creationId xmlns:p14="http://schemas.microsoft.com/office/powerpoint/2010/main" val="3817758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0FFFE6-EA08-43CE-83B7-79BFE3C08A6F}"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34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7FC089-66ED-475A-B83A-BC075DF56596}" type="datetime1">
              <a:rPr lang="en-US" smtClean="0"/>
              <a:t>5/13/2024</a:t>
            </a:fld>
            <a:endParaRPr lang="en-US"/>
          </a:p>
        </p:txBody>
      </p:sp>
      <p:sp>
        <p:nvSpPr>
          <p:cNvPr id="5" name="Footer Placeholder 4"/>
          <p:cNvSpPr>
            <a:spLocks noGrp="1"/>
          </p:cNvSpPr>
          <p:nvPr>
            <p:ph type="ftr" sz="quarter" idx="11"/>
          </p:nvPr>
        </p:nvSpPr>
        <p:spPr/>
        <p:txBody>
          <a:bodyPr/>
          <a:lstStyle/>
          <a:p>
            <a:r>
              <a:rPr lang="en-US" smtClean="0"/>
              <a:t>AUTOMATIC ATTENDANCE MARKER USING 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DEDA6-AE1A-4C9E-A98D-8F594F7A6693}" type="datetime1">
              <a:rPr lang="en-US" smtClean="0"/>
              <a:t>5/13/2024</a:t>
            </a:fld>
            <a:endParaRPr lang="en-US"/>
          </a:p>
        </p:txBody>
      </p:sp>
      <p:sp>
        <p:nvSpPr>
          <p:cNvPr id="5" name="Footer Placeholder 4"/>
          <p:cNvSpPr>
            <a:spLocks noGrp="1"/>
          </p:cNvSpPr>
          <p:nvPr>
            <p:ph type="ftr" sz="quarter" idx="11"/>
          </p:nvPr>
        </p:nvSpPr>
        <p:spPr/>
        <p:txBody>
          <a:bodyPr/>
          <a:lstStyle/>
          <a:p>
            <a:r>
              <a:rPr lang="en-US" smtClean="0"/>
              <a:t>AUTOMATIC ATTENDANCE MARKER USING 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3269D3-7885-444D-B0DC-10E2932747E4}" type="datetime1">
              <a:rPr lang="en-US" smtClean="0"/>
              <a:t>5/13/2024</a:t>
            </a:fld>
            <a:endParaRPr lang="en-US"/>
          </a:p>
        </p:txBody>
      </p:sp>
      <p:sp>
        <p:nvSpPr>
          <p:cNvPr id="5" name="Footer Placeholder 4"/>
          <p:cNvSpPr>
            <a:spLocks noGrp="1"/>
          </p:cNvSpPr>
          <p:nvPr>
            <p:ph type="ftr" sz="quarter" idx="11"/>
          </p:nvPr>
        </p:nvSpPr>
        <p:spPr/>
        <p:txBody>
          <a:bodyPr/>
          <a:lstStyle/>
          <a:p>
            <a:r>
              <a:rPr lang="en-US" smtClean="0"/>
              <a:t>AUTOMATIC ATTENDANCE MARKER USING 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09DA01-D95C-4543-87FD-A64075371DE3}" type="datetime1">
              <a:rPr lang="en-US" smtClean="0"/>
              <a:t>5/13/2024</a:t>
            </a:fld>
            <a:endParaRPr lang="en-US"/>
          </a:p>
        </p:txBody>
      </p:sp>
      <p:sp>
        <p:nvSpPr>
          <p:cNvPr id="5" name="Footer Placeholder 4"/>
          <p:cNvSpPr>
            <a:spLocks noGrp="1"/>
          </p:cNvSpPr>
          <p:nvPr>
            <p:ph type="ftr" sz="quarter" idx="11"/>
          </p:nvPr>
        </p:nvSpPr>
        <p:spPr/>
        <p:txBody>
          <a:bodyPr/>
          <a:lstStyle/>
          <a:p>
            <a:r>
              <a:rPr lang="en-US" smtClean="0"/>
              <a:t>AUTOMATIC ATTENDANCE MARKER USING 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166CD2-BC6E-4050-87FC-56392E3D978B}" type="datetime1">
              <a:rPr lang="en-US" smtClean="0"/>
              <a:t>5/13/2024</a:t>
            </a:fld>
            <a:endParaRPr lang="en-US"/>
          </a:p>
        </p:txBody>
      </p:sp>
      <p:sp>
        <p:nvSpPr>
          <p:cNvPr id="5" name="Footer Placeholder 4"/>
          <p:cNvSpPr>
            <a:spLocks noGrp="1"/>
          </p:cNvSpPr>
          <p:nvPr>
            <p:ph type="ftr" sz="quarter" idx="11"/>
          </p:nvPr>
        </p:nvSpPr>
        <p:spPr/>
        <p:txBody>
          <a:bodyPr/>
          <a:lstStyle/>
          <a:p>
            <a:r>
              <a:rPr lang="en-US" smtClean="0"/>
              <a:t>AUTOMATIC ATTENDANCE MARKER USING AI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4E5FE0-B3BC-449C-B7C7-41F3FDDD7108}" type="datetime1">
              <a:rPr lang="en-US" smtClean="0"/>
              <a:t>5/13/2024</a:t>
            </a:fld>
            <a:endParaRPr lang="en-US"/>
          </a:p>
        </p:txBody>
      </p:sp>
      <p:sp>
        <p:nvSpPr>
          <p:cNvPr id="6" name="Footer Placeholder 5"/>
          <p:cNvSpPr>
            <a:spLocks noGrp="1"/>
          </p:cNvSpPr>
          <p:nvPr>
            <p:ph type="ftr" sz="quarter" idx="11"/>
          </p:nvPr>
        </p:nvSpPr>
        <p:spPr/>
        <p:txBody>
          <a:bodyPr/>
          <a:lstStyle/>
          <a:p>
            <a:r>
              <a:rPr lang="en-US" smtClean="0"/>
              <a:t>AUTOMATIC ATTENDANCE MARKER USING 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6CCB78-F44E-42A3-84E6-70D21D3CDAF1}" type="datetime1">
              <a:rPr lang="en-US" smtClean="0"/>
              <a:t>5/13/2024</a:t>
            </a:fld>
            <a:endParaRPr lang="en-US"/>
          </a:p>
        </p:txBody>
      </p:sp>
      <p:sp>
        <p:nvSpPr>
          <p:cNvPr id="8" name="Footer Placeholder 7"/>
          <p:cNvSpPr>
            <a:spLocks noGrp="1"/>
          </p:cNvSpPr>
          <p:nvPr>
            <p:ph type="ftr" sz="quarter" idx="11"/>
          </p:nvPr>
        </p:nvSpPr>
        <p:spPr/>
        <p:txBody>
          <a:bodyPr/>
          <a:lstStyle/>
          <a:p>
            <a:r>
              <a:rPr lang="en-US" smtClean="0"/>
              <a:t>AUTOMATIC ATTENDANCE MARKER USING AI</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1C3C42-D8BA-49D4-BEAF-897E6891562F}" type="datetime1">
              <a:rPr lang="en-US" smtClean="0"/>
              <a:t>5/13/2024</a:t>
            </a:fld>
            <a:endParaRPr lang="en-US"/>
          </a:p>
        </p:txBody>
      </p:sp>
      <p:sp>
        <p:nvSpPr>
          <p:cNvPr id="4" name="Footer Placeholder 3"/>
          <p:cNvSpPr>
            <a:spLocks noGrp="1"/>
          </p:cNvSpPr>
          <p:nvPr>
            <p:ph type="ftr" sz="quarter" idx="11"/>
          </p:nvPr>
        </p:nvSpPr>
        <p:spPr/>
        <p:txBody>
          <a:bodyPr/>
          <a:lstStyle/>
          <a:p>
            <a:r>
              <a:rPr lang="en-US" smtClean="0"/>
              <a:t>AUTOMATIC ATTENDANCE MARKER USING AI</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2C88D4-3B04-45DD-8414-6C1CFD6E6A28}" type="datetime1">
              <a:rPr lang="en-US" smtClean="0"/>
              <a:t>5/13/2024</a:t>
            </a:fld>
            <a:endParaRPr lang="en-US"/>
          </a:p>
        </p:txBody>
      </p:sp>
      <p:sp>
        <p:nvSpPr>
          <p:cNvPr id="3" name="Footer Placeholder 2"/>
          <p:cNvSpPr>
            <a:spLocks noGrp="1"/>
          </p:cNvSpPr>
          <p:nvPr>
            <p:ph type="ftr" sz="quarter" idx="11"/>
          </p:nvPr>
        </p:nvSpPr>
        <p:spPr/>
        <p:txBody>
          <a:bodyPr/>
          <a:lstStyle/>
          <a:p>
            <a:r>
              <a:rPr lang="en-US" smtClean="0"/>
              <a:t>AUTOMATIC ATTENDANCE MARKER USING AI</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F575E-92D3-4313-A0C9-3DE6229004F9}" type="datetime1">
              <a:rPr lang="en-US" smtClean="0"/>
              <a:t>5/13/2024</a:t>
            </a:fld>
            <a:endParaRPr lang="en-US"/>
          </a:p>
        </p:txBody>
      </p:sp>
      <p:sp>
        <p:nvSpPr>
          <p:cNvPr id="6" name="Footer Placeholder 5"/>
          <p:cNvSpPr>
            <a:spLocks noGrp="1"/>
          </p:cNvSpPr>
          <p:nvPr>
            <p:ph type="ftr" sz="quarter" idx="11"/>
          </p:nvPr>
        </p:nvSpPr>
        <p:spPr/>
        <p:txBody>
          <a:bodyPr/>
          <a:lstStyle/>
          <a:p>
            <a:r>
              <a:rPr lang="en-US" smtClean="0"/>
              <a:t>AUTOMATIC ATTENDANCE MARKER USING 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E46AB5-32E9-40BB-BC3F-E6345A23BEC0}" type="datetime1">
              <a:rPr lang="en-US" smtClean="0"/>
              <a:t>5/13/2024</a:t>
            </a:fld>
            <a:endParaRPr lang="en-US"/>
          </a:p>
        </p:txBody>
      </p:sp>
      <p:sp>
        <p:nvSpPr>
          <p:cNvPr id="6" name="Footer Placeholder 5"/>
          <p:cNvSpPr>
            <a:spLocks noGrp="1"/>
          </p:cNvSpPr>
          <p:nvPr>
            <p:ph type="ftr" sz="quarter" idx="11"/>
          </p:nvPr>
        </p:nvSpPr>
        <p:spPr/>
        <p:txBody>
          <a:bodyPr/>
          <a:lstStyle/>
          <a:p>
            <a:r>
              <a:rPr lang="en-US" smtClean="0"/>
              <a:t>AUTOMATIC ATTENDANCE MARKER USING AI</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E3AE9-761B-42F0-A8A0-3C74E16238B0}" type="datetime1">
              <a:rPr lang="en-US" smtClean="0"/>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AUTOMATIC ATTENDANCE MARKER USING AI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sv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diagramData" Target="../diagrams/data1.xml"/><Relationship Id="rId18" Type="http://schemas.openxmlformats.org/officeDocument/2006/relationships/diagramData" Target="../diagrams/data2.xml"/><Relationship Id="rId3" Type="http://schemas.openxmlformats.org/officeDocument/2006/relationships/image" Target="../media/image9.svg"/><Relationship Id="rId21" Type="http://schemas.openxmlformats.org/officeDocument/2006/relationships/diagramColors" Target="../diagrams/colors2.xml"/><Relationship Id="rId12" Type="http://schemas.openxmlformats.org/officeDocument/2006/relationships/image" Target="../media/image5.svg"/><Relationship Id="rId17" Type="http://schemas.microsoft.com/office/2007/relationships/diagramDrawing" Target="../diagrams/drawing1.xml"/><Relationship Id="rId2" Type="http://schemas.openxmlformats.org/officeDocument/2006/relationships/image" Target="../media/image3.png"/><Relationship Id="rId16" Type="http://schemas.openxmlformats.org/officeDocument/2006/relationships/diagramColors" Target="../diagrams/colors1.xml"/><Relationship Id="rId20" Type="http://schemas.openxmlformats.org/officeDocument/2006/relationships/diagramQuickStyle" Target="../diagrams/quickStyle2.xml"/><Relationship Id="rId1" Type="http://schemas.openxmlformats.org/officeDocument/2006/relationships/slideLayout" Target="../slideLayouts/slideLayout7.xml"/><Relationship Id="rId15" Type="http://schemas.openxmlformats.org/officeDocument/2006/relationships/diagramQuickStyle" Target="../diagrams/quickStyle1.xml"/><Relationship Id="rId23" Type="http://schemas.openxmlformats.org/officeDocument/2006/relationships/image" Target="../media/image5.svg"/><Relationship Id="rId19" Type="http://schemas.openxmlformats.org/officeDocument/2006/relationships/diagramLayout" Target="../diagrams/layout2.xml"/><Relationship Id="rId4" Type="http://schemas.openxmlformats.org/officeDocument/2006/relationships/image" Target="../media/image2.png"/><Relationship Id="rId14" Type="http://schemas.openxmlformats.org/officeDocument/2006/relationships/diagramLayout" Target="../diagrams/layout1.xml"/><Relationship Id="rId22" Type="http://schemas.microsoft.com/office/2007/relationships/diagramDrawing" Target="../diagrams/drawing2.xml"/></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tmp"/><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 Id="rId9" Type="http://schemas.openxmlformats.org/officeDocument/2006/relationships/image" Target="../media/image8.tmp"/></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image" Target="../media/image9.png"/><Relationship Id="rId3" Type="http://schemas.openxmlformats.org/officeDocument/2006/relationships/image" Target="../media/image5.svg"/><Relationship Id="rId7" Type="http://schemas.openxmlformats.org/officeDocument/2006/relationships/image" Target="../media/image9.sv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image" Target="../media/image3.png"/><Relationship Id="rId16" Type="http://schemas.openxmlformats.org/officeDocument/2006/relationships/diagramColors" Target="../diagrams/colors4.xml"/><Relationship Id="rId20" Type="http://schemas.openxmlformats.org/officeDocument/2006/relationships/image" Target="../media/image2.png"/><Relationship Id="rId1" Type="http://schemas.openxmlformats.org/officeDocument/2006/relationships/slideLayout" Target="../slideLayouts/slideLayout7.xml"/><Relationship Id="rId11" Type="http://schemas.openxmlformats.org/officeDocument/2006/relationships/diagramColors" Target="../diagrams/colors3.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image" Target="../media/image10.svg"/><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9"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9"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13" Type="http://schemas.openxmlformats.org/officeDocument/2006/relationships/image" Target="../media/image13.png"/><Relationship Id="rId3" Type="http://schemas.openxmlformats.org/officeDocument/2006/relationships/image" Target="../media/image9.svg"/><Relationship Id="rId12" Type="http://schemas.openxmlformats.org/officeDocument/2006/relationships/image" Target="../media/image81.svg"/><Relationship Id="rId2" Type="http://schemas.openxmlformats.org/officeDocument/2006/relationships/image" Target="../media/image3.png"/><Relationship Id="rId16" Type="http://schemas.openxmlformats.org/officeDocument/2006/relationships/image" Target="../media/image3.svg"/><Relationship Id="rId1" Type="http://schemas.openxmlformats.org/officeDocument/2006/relationships/slideLayout" Target="../slideLayouts/slideLayout7.xml"/><Relationship Id="rId11" Type="http://schemas.openxmlformats.org/officeDocument/2006/relationships/image" Target="../media/image12.png"/><Relationship Id="rId1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2.png"/><Relationship Id="rId14" Type="http://schemas.openxmlformats.org/officeDocument/2006/relationships/image" Target="../media/image83.sv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svg"/><Relationship Id="rId7" Type="http://schemas.openxmlformats.org/officeDocument/2006/relationships/image" Target="../media/image90.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52704" y="-150548"/>
            <a:ext cx="8757453" cy="7583464"/>
            <a:chOff x="0" y="0"/>
            <a:chExt cx="7029450" cy="6088380"/>
          </a:xfrm>
        </p:grpSpPr>
        <p:sp>
          <p:nvSpPr>
            <p:cNvPr id="3" name="Freeform 3"/>
            <p:cNvSpPr/>
            <p:nvPr/>
          </p:nvSpPr>
          <p:spPr>
            <a:xfrm>
              <a:off x="0" y="0"/>
              <a:ext cx="7029450" cy="6088380"/>
            </a:xfrm>
            <a:custGeom>
              <a:avLst/>
              <a:gdLst/>
              <a:ahLst/>
              <a:cxnLst/>
              <a:rect l="l" t="t" r="r" b="b"/>
              <a:pathLst>
                <a:path w="7029450" h="6088380">
                  <a:moveTo>
                    <a:pt x="5271770" y="0"/>
                  </a:moveTo>
                  <a:lnTo>
                    <a:pt x="1757680" y="0"/>
                  </a:lnTo>
                  <a:lnTo>
                    <a:pt x="0" y="3044190"/>
                  </a:lnTo>
                  <a:lnTo>
                    <a:pt x="0" y="4330700"/>
                  </a:lnTo>
                  <a:cubicBezTo>
                    <a:pt x="0" y="5300980"/>
                    <a:pt x="787400" y="6088380"/>
                    <a:pt x="1757680" y="6088380"/>
                  </a:cubicBezTo>
                  <a:lnTo>
                    <a:pt x="1757680" y="6088380"/>
                  </a:lnTo>
                  <a:lnTo>
                    <a:pt x="5271770" y="6088380"/>
                  </a:lnTo>
                  <a:lnTo>
                    <a:pt x="7029450" y="3044190"/>
                  </a:lnTo>
                  <a:lnTo>
                    <a:pt x="7029450" y="1757680"/>
                  </a:lnTo>
                  <a:cubicBezTo>
                    <a:pt x="7029450" y="787400"/>
                    <a:pt x="6242050" y="0"/>
                    <a:pt x="5271770" y="0"/>
                  </a:cubicBezTo>
                  <a:lnTo>
                    <a:pt x="5271770" y="0"/>
                  </a:lnTo>
                  <a:close/>
                </a:path>
              </a:pathLst>
            </a:custGeom>
            <a:blipFill>
              <a:blip r:embed="rId2"/>
              <a:stretch>
                <a:fillRect l="-7838" r="-7838"/>
              </a:stretch>
            </a:blipFill>
          </p:spPr>
        </p:sp>
      </p:grpSp>
      <p:sp>
        <p:nvSpPr>
          <p:cNvPr id="5" name="TextBox 5"/>
          <p:cNvSpPr txBox="1"/>
          <p:nvPr/>
        </p:nvSpPr>
        <p:spPr>
          <a:xfrm>
            <a:off x="9690896" y="1213501"/>
            <a:ext cx="5320504" cy="564257"/>
          </a:xfrm>
          <a:prstGeom prst="rect">
            <a:avLst/>
          </a:prstGeom>
        </p:spPr>
        <p:txBody>
          <a:bodyPr lIns="0" tIns="0" rIns="0" bIns="0" rtlCol="0" anchor="t">
            <a:spAutoFit/>
          </a:bodyPr>
          <a:lstStyle/>
          <a:p>
            <a:pPr marL="0" lvl="0" indent="0">
              <a:lnSpc>
                <a:spcPts val="2240"/>
              </a:lnSpc>
            </a:pPr>
            <a:r>
              <a:rPr lang="en-US" sz="1600" dirty="0" smtClean="0">
                <a:solidFill>
                  <a:srgbClr val="E5E5E5"/>
                </a:solidFill>
                <a:latin typeface="Montserrat Classic"/>
              </a:rPr>
              <a:t>LBS COLLEGE OF ENGINEERING KASARAGOD</a:t>
            </a:r>
            <a:endParaRPr lang="en-US" sz="1600" dirty="0">
              <a:solidFill>
                <a:srgbClr val="E5E5E5"/>
              </a:solidFill>
              <a:latin typeface="Montserrat Classic"/>
            </a:endParaRPr>
          </a:p>
        </p:txBody>
      </p:sp>
      <p:sp>
        <p:nvSpPr>
          <p:cNvPr id="7" name="Freeform 7"/>
          <p:cNvSpPr/>
          <p:nvPr/>
        </p:nvSpPr>
        <p:spPr>
          <a:xfrm flipH="1">
            <a:off x="-2052705" y="8343900"/>
            <a:ext cx="8757453" cy="7571877"/>
          </a:xfrm>
          <a:custGeom>
            <a:avLst/>
            <a:gdLst/>
            <a:ahLst/>
            <a:cxnLst/>
            <a:rect l="l" t="t" r="r" b="b"/>
            <a:pathLst>
              <a:path w="8757453" h="7571877">
                <a:moveTo>
                  <a:pt x="8757453" y="0"/>
                </a:moveTo>
                <a:lnTo>
                  <a:pt x="0" y="0"/>
                </a:lnTo>
                <a:lnTo>
                  <a:pt x="0" y="7571877"/>
                </a:lnTo>
                <a:lnTo>
                  <a:pt x="8757453" y="7571877"/>
                </a:lnTo>
                <a:lnTo>
                  <a:pt x="8757453" y="0"/>
                </a:lnTo>
                <a:close/>
              </a:path>
            </a:pathLst>
          </a:custGeom>
          <a:blipFill>
            <a:blip r:embed="rId3">
              <a:extLst>
                <a:ext uri="{96DAC541-7B7A-43D3-8B79-37D633B846F1}">
                  <asvg:svgBlip xmlns="" xmlns:asvg="http://schemas.microsoft.com/office/drawing/2016/SVG/main" r:embed="rId6"/>
                </a:ext>
              </a:extLst>
            </a:blip>
            <a:stretch>
              <a:fillRect/>
            </a:stretch>
          </a:blipFill>
        </p:spPr>
      </p:sp>
      <p:grpSp>
        <p:nvGrpSpPr>
          <p:cNvPr id="12" name="Group 12"/>
          <p:cNvGrpSpPr/>
          <p:nvPr/>
        </p:nvGrpSpPr>
        <p:grpSpPr>
          <a:xfrm>
            <a:off x="7543800" y="3675303"/>
            <a:ext cx="13359898" cy="5268914"/>
            <a:chOff x="-1135203" y="1072104"/>
            <a:chExt cx="17813197" cy="7025218"/>
          </a:xfrm>
        </p:grpSpPr>
        <p:sp>
          <p:nvSpPr>
            <p:cNvPr id="13" name="TextBox 13"/>
            <p:cNvSpPr txBox="1"/>
            <p:nvPr/>
          </p:nvSpPr>
          <p:spPr>
            <a:xfrm>
              <a:off x="-1135203" y="1072104"/>
              <a:ext cx="14528800" cy="4770537"/>
            </a:xfrm>
            <a:prstGeom prst="rect">
              <a:avLst/>
            </a:prstGeom>
          </p:spPr>
          <p:txBody>
            <a:bodyPr wrap="square" lIns="0" tIns="0" rIns="0" bIns="0" rtlCol="0" anchor="t">
              <a:spAutoFit/>
            </a:bodyPr>
            <a:lstStyle/>
            <a:p>
              <a:pPr>
                <a:lnSpc>
                  <a:spcPts val="9349"/>
                </a:lnSpc>
              </a:pPr>
              <a:r>
                <a:rPr lang="en-IN" sz="8499" dirty="0">
                  <a:solidFill>
                    <a:srgbClr val="E5E5E5"/>
                  </a:solidFill>
                  <a:latin typeface="Montserrat Classic Bold"/>
                </a:rPr>
                <a:t>AUTOMATIC ATTENDANCE MARKER USING AI</a:t>
              </a:r>
              <a:endParaRPr lang="en-US" sz="8499" dirty="0">
                <a:solidFill>
                  <a:srgbClr val="E5E5E5"/>
                </a:solidFill>
                <a:latin typeface="Montserrat Classic Bold"/>
              </a:endParaRPr>
            </a:p>
          </p:txBody>
        </p:sp>
        <p:sp>
          <p:nvSpPr>
            <p:cNvPr id="14" name="TextBox 14"/>
            <p:cNvSpPr txBox="1"/>
            <p:nvPr/>
          </p:nvSpPr>
          <p:spPr>
            <a:xfrm>
              <a:off x="4859197" y="7565553"/>
              <a:ext cx="11818797" cy="531769"/>
            </a:xfrm>
            <a:prstGeom prst="rect">
              <a:avLst/>
            </a:prstGeom>
          </p:spPr>
          <p:txBody>
            <a:bodyPr lIns="0" tIns="0" rIns="0" bIns="0" rtlCol="0" anchor="t">
              <a:spAutoFit/>
            </a:bodyPr>
            <a:lstStyle/>
            <a:p>
              <a:pPr marL="0" lvl="0" indent="0" algn="l">
                <a:lnSpc>
                  <a:spcPts val="3499"/>
                </a:lnSpc>
              </a:pPr>
              <a:endParaRPr lang="en-US" sz="2499" dirty="0">
                <a:solidFill>
                  <a:srgbClr val="FDA715"/>
                </a:solidFill>
                <a:latin typeface="Montserrat Classic"/>
              </a:endParaRPr>
            </a:p>
          </p:txBody>
        </p:sp>
      </p:grpSp>
      <p:sp>
        <p:nvSpPr>
          <p:cNvPr id="17" name="TextBox 17"/>
          <p:cNvSpPr txBox="1"/>
          <p:nvPr/>
        </p:nvSpPr>
        <p:spPr>
          <a:xfrm>
            <a:off x="7848600" y="8573538"/>
            <a:ext cx="5930398" cy="370679"/>
          </a:xfrm>
          <a:prstGeom prst="rect">
            <a:avLst/>
          </a:prstGeom>
        </p:spPr>
        <p:txBody>
          <a:bodyPr wrap="square" lIns="0" tIns="0" rIns="0" bIns="0" rtlCol="0" anchor="t">
            <a:spAutoFit/>
          </a:bodyPr>
          <a:lstStyle/>
          <a:p>
            <a:pPr marL="0" lvl="0" indent="0">
              <a:lnSpc>
                <a:spcPts val="2760"/>
              </a:lnSpc>
            </a:pPr>
            <a:r>
              <a:rPr lang="en-US" sz="3200" dirty="0" smtClean="0">
                <a:solidFill>
                  <a:srgbClr val="FDA715"/>
                </a:solidFill>
                <a:latin typeface="Montserrat Semi-Bold"/>
              </a:rPr>
              <a:t>GROUP NO: PG20CS20</a:t>
            </a:r>
          </a:p>
        </p:txBody>
      </p:sp>
      <p:sp>
        <p:nvSpPr>
          <p:cNvPr id="4" name="Date Placeholder 3"/>
          <p:cNvSpPr>
            <a:spLocks noGrp="1"/>
          </p:cNvSpPr>
          <p:nvPr>
            <p:ph type="dt" sz="half" idx="10"/>
          </p:nvPr>
        </p:nvSpPr>
        <p:spPr>
          <a:xfrm>
            <a:off x="304800" y="9715500"/>
            <a:ext cx="2133600" cy="365125"/>
          </a:xfrm>
        </p:spPr>
        <p:txBody>
          <a:bodyPr/>
          <a:lstStyle/>
          <a:p>
            <a:fld id="{5403F71A-FA5B-4FB1-AC92-315781649736}" type="datetime1">
              <a:rPr lang="en-US" smtClean="0"/>
              <a:t>5/13/2024</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10</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67392" y="899932"/>
            <a:ext cx="12624808" cy="1731243"/>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study has implemented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an automated </a:t>
            </a:r>
            <a:r>
              <a:rPr kumimoji="0" lang="en-US" sz="1981" b="0" i="0" u="none" strike="noStrike" kern="1200" cap="none" spc="194" normalizeH="0" baseline="0" noProof="0" dirty="0">
                <a:ln>
                  <a:noFill/>
                </a:ln>
                <a:solidFill>
                  <a:srgbClr val="231F20"/>
                </a:solidFill>
                <a:effectLst/>
                <a:uLnTx/>
                <a:uFillTx/>
                <a:latin typeface="DM Sans"/>
                <a:ea typeface="+mn-ea"/>
                <a:cs typeface="+mn-cs"/>
              </a:rPr>
              <a:t>attendance system using PYTHON for helping the faculty to keep track of student attendance. For training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LBPH </a:t>
            </a:r>
            <a:r>
              <a:rPr kumimoji="0" lang="en-US" sz="1981" b="0" i="0" u="none" strike="noStrike" kern="1200" cap="none" spc="194" normalizeH="0" baseline="0" noProof="0" dirty="0">
                <a:ln>
                  <a:noFill/>
                </a:ln>
                <a:solidFill>
                  <a:srgbClr val="231F20"/>
                </a:solidFill>
                <a:effectLst/>
                <a:uLnTx/>
                <a:uFillTx/>
                <a:latin typeface="DM Sans"/>
                <a:ea typeface="+mn-ea"/>
                <a:cs typeface="+mn-cs"/>
              </a:rPr>
              <a:t>Face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Recognizer create</a:t>
            </a:r>
            <a:r>
              <a:rPr kumimoji="0" lang="en-US" sz="1981" b="0" i="0" u="none" strike="noStrike" kern="1200" cap="none" spc="194" normalizeH="0" baseline="0" noProof="0" dirty="0">
                <a:ln>
                  <a:noFill/>
                </a:ln>
                <a:solidFill>
                  <a:srgbClr val="231F20"/>
                </a:solidFill>
                <a:effectLst/>
                <a:uLnTx/>
                <a:uFillTx/>
                <a:latin typeface="DM Sans"/>
                <a:ea typeface="+mn-ea"/>
                <a:cs typeface="+mn-cs"/>
              </a:rPr>
              <a:t>() method, which will be used to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recognize </a:t>
            </a:r>
            <a:r>
              <a:rPr kumimoji="0" lang="en-US" sz="1981" b="0" i="0" u="none" strike="noStrike" kern="1200" cap="none" spc="194" normalizeH="0" baseline="0" noProof="0" dirty="0">
                <a:ln>
                  <a:noFill/>
                </a:ln>
                <a:solidFill>
                  <a:srgbClr val="231F20"/>
                </a:solidFill>
                <a:effectLst/>
                <a:uLnTx/>
                <a:uFillTx/>
                <a:latin typeface="DM Sans"/>
                <a:ea typeface="+mn-ea"/>
                <a:cs typeface="+mn-cs"/>
              </a:rPr>
              <a:t>the face features and the CNN algorithm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will </a:t>
            </a:r>
            <a:r>
              <a:rPr kumimoji="0" lang="en-US" sz="1981" b="0" i="0" u="none" strike="noStrike" kern="1200" cap="none" spc="194" normalizeH="0" baseline="0" noProof="0" dirty="0">
                <a:ln>
                  <a:noFill/>
                </a:ln>
                <a:solidFill>
                  <a:srgbClr val="231F20"/>
                </a:solidFill>
                <a:effectLst/>
                <a:uLnTx/>
                <a:uFillTx/>
                <a:latin typeface="DM Sans"/>
                <a:ea typeface="+mn-ea"/>
                <a:cs typeface="+mn-cs"/>
              </a:rPr>
              <a:t>be used to classify the faces.</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295400" y="2631175"/>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97872" y="3683227"/>
            <a:ext cx="15544800"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Accuracy</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Easy and safe to use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Convenience</a:t>
            </a:r>
            <a:r>
              <a:rPr kumimoji="0" lang="en-US" sz="2800" b="0" i="0" u="none" strike="noStrike" kern="1200" cap="none" spc="0" normalizeH="0" baseline="0" noProof="0">
                <a:ln>
                  <a:noFill/>
                </a:ln>
                <a:solidFill>
                  <a:prstClr val="black"/>
                </a:solidFill>
                <a:effectLst/>
                <a:uLnTx/>
                <a:uFillTx/>
                <a:latin typeface="Calibri"/>
                <a:ea typeface="+mn-ea"/>
                <a:cs typeface="+mn-cs"/>
              </a:rPr>
              <a:t> </a:t>
            </a:r>
            <a:endParaRPr kumimoji="0" lang="en-US" sz="2800" b="0" i="0" u="none" strike="noStrike" kern="1200" cap="none" spc="0" normalizeH="0" baseline="0" noProof="0" smtClean="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prstClr val="black"/>
                </a:solidFill>
                <a:effectLst/>
                <a:uLnTx/>
                <a:uFillTx/>
                <a:latin typeface="Calibri"/>
                <a:ea typeface="+mn-ea"/>
                <a:cs typeface="+mn-cs"/>
              </a:rPr>
              <a:t>Reliable</a:t>
            </a:r>
            <a:endParaRPr kumimoji="0" lang="en-US" sz="2800" b="0" i="0" u="none" strike="noStrike" kern="1200" cap="none" spc="0" normalizeH="0" baseline="0" noProof="0" dirty="0" smtClean="0">
              <a:ln>
                <a:noFill/>
              </a:ln>
              <a:solidFill>
                <a:prstClr val="black"/>
              </a:solidFill>
              <a:effectLst/>
              <a:uLnTx/>
              <a:uFillTx/>
              <a:latin typeface="Calibri"/>
              <a:ea typeface="+mn-ea"/>
              <a:cs typeface="+mn-cs"/>
            </a:endParaRPr>
          </a:p>
        </p:txBody>
      </p:sp>
      <p:sp>
        <p:nvSpPr>
          <p:cNvPr id="27" name="TextBox 16"/>
          <p:cNvSpPr txBox="1"/>
          <p:nvPr/>
        </p:nvSpPr>
        <p:spPr>
          <a:xfrm>
            <a:off x="1167392" y="5746927"/>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295400" y="6885789"/>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Time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consuming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451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352341" y="36544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11</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3</a:t>
                      </a:r>
                      <a:endParaRPr lang="en-IN" sz="4000" dirty="0">
                        <a:solidFill>
                          <a:schemeClr val="bg1"/>
                        </a:solidFill>
                      </a:endParaRPr>
                    </a:p>
                  </a:txBody>
                  <a:tcPr anchor="ctr">
                    <a:noFill/>
                  </a:tcPr>
                </a:tc>
                <a:tc>
                  <a:txBody>
                    <a:bodyPr/>
                    <a:lstStyle/>
                    <a:p>
                      <a:pPr algn="ctr"/>
                      <a:r>
                        <a:rPr lang="en-US" sz="4000" kern="1200" dirty="0" err="1" smtClean="0">
                          <a:solidFill>
                            <a:schemeClr val="bg1"/>
                          </a:solidFill>
                          <a:latin typeface="+mn-lt"/>
                          <a:ea typeface="+mn-ea"/>
                          <a:cs typeface="+mn-cs"/>
                        </a:rPr>
                        <a:t>AttenFace</a:t>
                      </a:r>
                      <a:r>
                        <a:rPr lang="en-US" sz="4000" kern="1200" dirty="0" smtClean="0">
                          <a:solidFill>
                            <a:schemeClr val="bg1"/>
                          </a:solidFill>
                          <a:latin typeface="+mn-lt"/>
                          <a:ea typeface="+mn-ea"/>
                          <a:cs typeface="+mn-cs"/>
                        </a:rPr>
                        <a:t>: A Real Time Attendance System Using</a:t>
                      </a:r>
                    </a:p>
                    <a:p>
                      <a:pPr algn="ctr"/>
                      <a:r>
                        <a:rPr lang="en-IN" sz="4000" kern="1200" dirty="0" smtClean="0">
                          <a:solidFill>
                            <a:schemeClr val="bg1"/>
                          </a:solidFill>
                          <a:latin typeface="+mn-lt"/>
                          <a:ea typeface="+mn-ea"/>
                          <a:cs typeface="+mn-cs"/>
                        </a:rPr>
                        <a:t>Face Recognition</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err="1" smtClean="0">
                          <a:solidFill>
                            <a:schemeClr val="bg1"/>
                          </a:solidFill>
                          <a:latin typeface="+mn-lt"/>
                          <a:ea typeface="+mn-ea"/>
                          <a:cs typeface="+mn-cs"/>
                        </a:rPr>
                        <a:t>Ashwin</a:t>
                      </a:r>
                      <a:r>
                        <a:rPr lang="en-IN" sz="4000" kern="1200" dirty="0" smtClean="0">
                          <a:solidFill>
                            <a:schemeClr val="bg1"/>
                          </a:solidFill>
                          <a:latin typeface="+mn-lt"/>
                          <a:ea typeface="+mn-ea"/>
                          <a:cs typeface="+mn-cs"/>
                        </a:rPr>
                        <a:t> Rao</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2022</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227007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12</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5">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67392" y="356766"/>
            <a:ext cx="12624808" cy="1384995"/>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is a real time attendance marking system using face recognition .The system uses PCA technology for face  recognition.</a:t>
            </a: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All calculations are done within face recognition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system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The system is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modular.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Attendance is marked with no human effort.</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990600" y="6286638"/>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Face recognition techniques are not always Accurate</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 system sometimes unable to identify students or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recognise</a:t>
            </a:r>
            <a:r>
              <a:rPr kumimoji="0" lang="en-US" sz="2800" b="0" i="0" u="none" strike="noStrike" kern="1200" cap="none" spc="0" normalizeH="0" baseline="0" noProof="0" dirty="0">
                <a:ln>
                  <a:noFill/>
                </a:ln>
                <a:solidFill>
                  <a:prstClr val="black"/>
                </a:solidFill>
                <a:effectLst/>
                <a:uLnTx/>
                <a:uFillTx/>
                <a:latin typeface="Calibri"/>
                <a:ea typeface="+mn-ea"/>
                <a:cs typeface="+mn-cs"/>
              </a:rPr>
              <a:t> them.</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5901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13</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4</a:t>
                      </a:r>
                      <a:endParaRPr lang="en-IN" sz="4000" dirty="0">
                        <a:solidFill>
                          <a:schemeClr val="bg1"/>
                        </a:solidFill>
                      </a:endParaRPr>
                    </a:p>
                  </a:txBody>
                  <a:tcPr anchor="ctr">
                    <a:noFill/>
                  </a:tcPr>
                </a:tc>
                <a:tc>
                  <a:txBody>
                    <a:bodyPr/>
                    <a:lstStyle/>
                    <a:p>
                      <a:pPr algn="ctr"/>
                      <a:r>
                        <a:rPr lang="en-US" sz="4000" kern="1200" dirty="0" smtClean="0">
                          <a:solidFill>
                            <a:schemeClr val="bg1"/>
                          </a:solidFill>
                          <a:latin typeface="+mn-lt"/>
                          <a:ea typeface="+mn-ea"/>
                          <a:cs typeface="+mn-cs"/>
                        </a:rPr>
                        <a:t>Face Recognition Attendance System Based</a:t>
                      </a:r>
                    </a:p>
                    <a:p>
                      <a:pPr algn="ctr"/>
                      <a:r>
                        <a:rPr lang="en-IN" sz="4000" kern="1200" dirty="0" smtClean="0">
                          <a:solidFill>
                            <a:schemeClr val="bg1"/>
                          </a:solidFill>
                          <a:latin typeface="+mn-lt"/>
                          <a:ea typeface="+mn-ea"/>
                          <a:cs typeface="+mn-cs"/>
                        </a:rPr>
                        <a:t>on Real-Time Video Processing</a:t>
                      </a:r>
                      <a:endParaRPr lang="en-IN" sz="4000" kern="1200" dirty="0">
                        <a:solidFill>
                          <a:schemeClr val="bg1"/>
                        </a:solidFill>
                        <a:latin typeface="+mn-lt"/>
                        <a:ea typeface="+mn-ea"/>
                        <a:cs typeface="+mn-cs"/>
                      </a:endParaRPr>
                    </a:p>
                  </a:txBody>
                  <a:tcPr anchor="ctr">
                    <a:noFill/>
                  </a:tcPr>
                </a:tc>
                <a:tc>
                  <a:txBody>
                    <a:bodyPr/>
                    <a:lstStyle/>
                    <a:p>
                      <a:pPr algn="ctr"/>
                      <a:r>
                        <a:rPr lang="nb-NO" sz="4000" kern="1200" dirty="0" smtClean="0">
                          <a:solidFill>
                            <a:schemeClr val="bg1"/>
                          </a:solidFill>
                          <a:latin typeface="+mn-lt"/>
                          <a:ea typeface="+mn-ea"/>
                          <a:cs typeface="+mn-cs"/>
                        </a:rPr>
                        <a:t>Hao yang,</a:t>
                      </a:r>
                      <a:r>
                        <a:rPr lang="nb-NO" sz="4000" kern="1200" baseline="0" dirty="0" smtClean="0">
                          <a:solidFill>
                            <a:schemeClr val="bg1"/>
                          </a:solidFill>
                          <a:latin typeface="+mn-lt"/>
                          <a:ea typeface="+mn-ea"/>
                          <a:cs typeface="+mn-cs"/>
                        </a:rPr>
                        <a:t> </a:t>
                      </a:r>
                      <a:r>
                        <a:rPr lang="nb-NO" sz="4000" kern="1200" dirty="0" smtClean="0">
                          <a:solidFill>
                            <a:schemeClr val="bg1"/>
                          </a:solidFill>
                          <a:latin typeface="+mn-lt"/>
                          <a:ea typeface="+mn-ea"/>
                          <a:cs typeface="+mn-cs"/>
                        </a:rPr>
                        <a:t>xiaofeng han</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2020</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2906551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14</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67392" y="356766"/>
            <a:ext cx="12624808" cy="1384995"/>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paper mainly aims on accuracy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rate,stability</a:t>
            </a:r>
            <a:r>
              <a:rPr kumimoji="0" lang="en-US" sz="1981" b="0" i="0" u="none" strike="noStrike" kern="1200" cap="none" spc="194" normalizeH="0" baseline="0" noProof="0" dirty="0">
                <a:ln>
                  <a:noFill/>
                </a:ln>
                <a:solidFill>
                  <a:srgbClr val="231F20"/>
                </a:solidFill>
                <a:effectLst/>
                <a:uLnTx/>
                <a:uFillTx/>
                <a:latin typeface="DM Sans"/>
                <a:ea typeface="+mn-ea"/>
                <a:cs typeface="+mn-cs"/>
              </a:rPr>
              <a:t> of face recognition with real time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video,truancy</a:t>
            </a:r>
            <a:r>
              <a:rPr kumimoji="0" lang="en-US" sz="1981" b="0" i="0" u="none" strike="noStrike" kern="1200" cap="none" spc="194" normalizeH="0" baseline="0" noProof="0" dirty="0">
                <a:ln>
                  <a:noFill/>
                </a:ln>
                <a:solidFill>
                  <a:srgbClr val="231F20"/>
                </a:solidFill>
                <a:effectLst/>
                <a:uLnTx/>
                <a:uFillTx/>
                <a:latin typeface="DM Sans"/>
                <a:ea typeface="+mn-ea"/>
                <a:cs typeface="+mn-cs"/>
              </a:rPr>
              <a:t>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rate,interface</a:t>
            </a:r>
            <a:r>
              <a:rPr kumimoji="0" lang="en-US" sz="1981" b="0" i="0" u="none" strike="noStrike" kern="1200" cap="none" spc="194" normalizeH="0" baseline="0" noProof="0" dirty="0">
                <a:ln>
                  <a:noFill/>
                </a:ln>
                <a:solidFill>
                  <a:srgbClr val="231F20"/>
                </a:solidFill>
                <a:effectLst/>
                <a:uLnTx/>
                <a:uFillTx/>
                <a:latin typeface="DM Sans"/>
                <a:ea typeface="+mn-ea"/>
                <a:cs typeface="+mn-cs"/>
              </a:rPr>
              <a:t> settings. Algorithm used is Gabor features and fisher based discriminant</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2246769"/>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Non contact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method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Convenience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Speed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Time  and Effort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Adaptability</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Image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blur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Posture </a:t>
            </a:r>
            <a:r>
              <a:rPr kumimoji="0" lang="en-IN" sz="2800" b="0" i="0" u="none" strike="noStrike" kern="1200" cap="none" spc="0" normalizeH="0" baseline="0" noProof="0" dirty="0">
                <a:ln>
                  <a:noFill/>
                </a:ln>
                <a:solidFill>
                  <a:prstClr val="black"/>
                </a:solidFill>
                <a:effectLst/>
                <a:uLnTx/>
                <a:uFillTx/>
                <a:latin typeface="Calibri"/>
                <a:ea typeface="+mn-ea"/>
                <a:cs typeface="+mn-cs"/>
              </a:rPr>
              <a:t>change </a:t>
            </a:r>
            <a:endParaRPr kumimoji="0" lang="en-IN" sz="2800" b="0" i="0" u="none" strike="noStrike" kern="1200" cap="none" spc="0" normalizeH="0" baseline="0" noProof="0" dirty="0" smtClean="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Occlusion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4638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15</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5</a:t>
                      </a:r>
                      <a:endParaRPr lang="en-IN" sz="4000" dirty="0">
                        <a:solidFill>
                          <a:schemeClr val="bg1"/>
                        </a:solidFill>
                      </a:endParaRPr>
                    </a:p>
                  </a:txBody>
                  <a:tcPr anchor="ctr">
                    <a:noFill/>
                  </a:tcPr>
                </a:tc>
                <a:tc>
                  <a:txBody>
                    <a:bodyPr/>
                    <a:lstStyle/>
                    <a:p>
                      <a:pPr algn="ctr"/>
                      <a:r>
                        <a:rPr lang="en-US" sz="4000" kern="1200" dirty="0" smtClean="0">
                          <a:solidFill>
                            <a:schemeClr val="bg1"/>
                          </a:solidFill>
                          <a:latin typeface="+mn-lt"/>
                          <a:ea typeface="+mn-ea"/>
                          <a:cs typeface="+mn-cs"/>
                        </a:rPr>
                        <a:t>Trunk-branch ensemble convolutional neural networks for video-based face recognition</a:t>
                      </a:r>
                      <a:endParaRPr lang="en-IN" sz="4000" kern="1200" dirty="0">
                        <a:solidFill>
                          <a:schemeClr val="bg1"/>
                        </a:solidFill>
                        <a:latin typeface="+mn-lt"/>
                        <a:ea typeface="+mn-ea"/>
                        <a:cs typeface="+mn-cs"/>
                      </a:endParaRPr>
                    </a:p>
                  </a:txBody>
                  <a:tcPr anchor="ctr">
                    <a:noFill/>
                  </a:tcPr>
                </a:tc>
                <a:tc>
                  <a:txBody>
                    <a:bodyPr/>
                    <a:lstStyle/>
                    <a:p>
                      <a:pPr algn="ctr"/>
                      <a:r>
                        <a:rPr lang="nb-NO" sz="4000" kern="1200" dirty="0" smtClean="0">
                          <a:solidFill>
                            <a:schemeClr val="bg1"/>
                          </a:solidFill>
                          <a:latin typeface="+mn-lt"/>
                          <a:ea typeface="+mn-ea"/>
                          <a:cs typeface="+mn-cs"/>
                        </a:rPr>
                        <a:t>Ding, C., &amp; Tao, D. </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2017</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374079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16</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67392" y="876300"/>
            <a:ext cx="12624808" cy="1356269"/>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Artificially Simulated Video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DataTrunk</a:t>
            </a:r>
            <a:r>
              <a:rPr kumimoji="0" lang="en-US" sz="1981" b="0" i="0" u="none" strike="noStrike" kern="1200" cap="none" spc="194" normalizeH="0" baseline="0" noProof="0" dirty="0">
                <a:ln>
                  <a:noFill/>
                </a:ln>
                <a:solidFill>
                  <a:srgbClr val="231F20"/>
                </a:solidFill>
                <a:effectLst/>
                <a:uLnTx/>
                <a:uFillTx/>
                <a:latin typeface="DM Sans"/>
                <a:ea typeface="+mn-ea"/>
                <a:cs typeface="+mn-cs"/>
              </a:rPr>
              <a:t> Network and Branch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NetworksAfter</a:t>
            </a:r>
            <a:r>
              <a:rPr kumimoji="0" lang="en-US" sz="1981" b="0" i="0" u="none" strike="noStrike" kern="1200" cap="none" spc="194" normalizeH="0" baseline="0" noProof="0" dirty="0">
                <a:ln>
                  <a:noFill/>
                </a:ln>
                <a:solidFill>
                  <a:srgbClr val="231F20"/>
                </a:solidFill>
                <a:effectLst/>
                <a:uLnTx/>
                <a:uFillTx/>
                <a:latin typeface="DM Sans"/>
                <a:ea typeface="+mn-ea"/>
                <a:cs typeface="+mn-cs"/>
              </a:rPr>
              <a:t> this max pooling is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done.</a:t>
            </a: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Feature </a:t>
            </a:r>
            <a:r>
              <a:rPr kumimoji="0" lang="en-US" sz="1981" b="0" i="0" u="none" strike="noStrike" kern="1200" cap="none" spc="194" normalizeH="0" baseline="0" noProof="0" dirty="0">
                <a:ln>
                  <a:noFill/>
                </a:ln>
                <a:solidFill>
                  <a:srgbClr val="231F20"/>
                </a:solidFill>
                <a:effectLst/>
                <a:uLnTx/>
                <a:uFillTx/>
                <a:latin typeface="DM Sans"/>
                <a:ea typeface="+mn-ea"/>
                <a:cs typeface="+mn-cs"/>
              </a:rPr>
              <a:t>Fusion:  concatenation and dimension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reduction.fine</a:t>
            </a:r>
            <a:r>
              <a:rPr kumimoji="0" lang="en-US" sz="1981" b="0" i="0" u="none" strike="noStrike" kern="1200" cap="none" spc="194" normalizeH="0" baseline="0" noProof="0" dirty="0">
                <a:ln>
                  <a:noFill/>
                </a:ln>
                <a:solidFill>
                  <a:srgbClr val="231F20"/>
                </a:solidFill>
                <a:effectLst/>
                <a:uLnTx/>
                <a:uFillTx/>
                <a:latin typeface="DM Sans"/>
                <a:ea typeface="+mn-ea"/>
                <a:cs typeface="+mn-cs"/>
              </a:rPr>
              <a:t>-tuned with MEAN DISTANCE REGULARIZED TRIPLET LOSS(MDR-TL) for enhanced discriminative power.</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2846827"/>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3682305"/>
            <a:ext cx="15544800"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deal with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blur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Occlusion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pose </a:t>
            </a:r>
            <a:r>
              <a:rPr kumimoji="0" lang="en-IN" sz="2800" b="0" i="0" u="none" strike="noStrike" kern="1200" cap="none" spc="0" normalizeH="0" baseline="0" noProof="0" dirty="0">
                <a:ln>
                  <a:noFill/>
                </a:ln>
                <a:solidFill>
                  <a:prstClr val="black"/>
                </a:solidFill>
                <a:effectLst/>
                <a:uLnTx/>
                <a:uFillTx/>
                <a:latin typeface="Calibri"/>
                <a:ea typeface="+mn-ea"/>
                <a:cs typeface="+mn-cs"/>
              </a:rPr>
              <a:t>variation</a:t>
            </a:r>
          </a:p>
        </p:txBody>
      </p:sp>
      <p:sp>
        <p:nvSpPr>
          <p:cNvPr id="27" name="TextBox 16"/>
          <p:cNvSpPr txBox="1"/>
          <p:nvPr/>
        </p:nvSpPr>
        <p:spPr>
          <a:xfrm>
            <a:off x="1167392" y="6199627"/>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7048500"/>
            <a:ext cx="1554480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large storage space required</a:t>
            </a:r>
          </a:p>
        </p:txBody>
      </p:sp>
    </p:spTree>
    <p:extLst>
      <p:ext uri="{BB962C8B-B14F-4D97-AF65-F5344CB8AC3E}">
        <p14:creationId xmlns:p14="http://schemas.microsoft.com/office/powerpoint/2010/main" val="72885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17</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6</a:t>
                      </a:r>
                      <a:endParaRPr lang="en-IN" sz="4000" dirty="0">
                        <a:solidFill>
                          <a:schemeClr val="bg1"/>
                        </a:solidFill>
                      </a:endParaRPr>
                    </a:p>
                  </a:txBody>
                  <a:tcPr anchor="ctr">
                    <a:noFill/>
                  </a:tcPr>
                </a:tc>
                <a:tc>
                  <a:txBody>
                    <a:bodyPr/>
                    <a:lstStyle/>
                    <a:p>
                      <a:pPr algn="ctr"/>
                      <a:r>
                        <a:rPr lang="en-US" sz="4000" kern="1200" dirty="0" smtClean="0">
                          <a:solidFill>
                            <a:schemeClr val="bg1"/>
                          </a:solidFill>
                          <a:latin typeface="+mn-lt"/>
                          <a:ea typeface="+mn-ea"/>
                          <a:cs typeface="+mn-cs"/>
                        </a:rPr>
                        <a:t>Automated classroom attendance system using video based face recognition</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err="1" smtClean="0">
                          <a:solidFill>
                            <a:schemeClr val="bg1"/>
                          </a:solidFill>
                          <a:latin typeface="+mn-lt"/>
                          <a:ea typeface="+mn-ea"/>
                          <a:cs typeface="+mn-cs"/>
                        </a:rPr>
                        <a:t>Raghuwanshi</a:t>
                      </a:r>
                      <a:r>
                        <a:rPr lang="en-IN" sz="4000" kern="1200" dirty="0" smtClean="0">
                          <a:solidFill>
                            <a:schemeClr val="bg1"/>
                          </a:solidFill>
                          <a:latin typeface="+mn-lt"/>
                          <a:ea typeface="+mn-ea"/>
                          <a:cs typeface="+mn-cs"/>
                        </a:rPr>
                        <a:t>, A, &amp; Swami, P. D</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2017</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2355861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18</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82632" y="852952"/>
            <a:ext cx="12624808" cy="663771"/>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The integration of Viola-Jones algorithm for face detection and PCA/LDA for face recognition</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Reduced Human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Intervention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Multiple face recognition</a:t>
            </a: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Cannot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recognise</a:t>
            </a:r>
            <a:r>
              <a:rPr kumimoji="0" lang="en-US" sz="2800" b="0" i="0" u="none" strike="noStrike" kern="1200" cap="none" spc="0" normalizeH="0" baseline="0" noProof="0" dirty="0">
                <a:ln>
                  <a:noFill/>
                </a:ln>
                <a:solidFill>
                  <a:prstClr val="black"/>
                </a:solidFill>
                <a:effectLst/>
                <a:uLnTx/>
                <a:uFillTx/>
                <a:latin typeface="Calibri"/>
                <a:ea typeface="+mn-ea"/>
                <a:cs typeface="+mn-cs"/>
              </a:rPr>
              <a:t> more no of people at the same time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6908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19</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7</a:t>
                      </a:r>
                      <a:endParaRPr lang="en-IN" sz="4000" dirty="0">
                        <a:solidFill>
                          <a:schemeClr val="bg1"/>
                        </a:solidFill>
                      </a:endParaRPr>
                    </a:p>
                  </a:txBody>
                  <a:tcPr anchor="ctr">
                    <a:noFill/>
                  </a:tcPr>
                </a:tc>
                <a:tc>
                  <a:txBody>
                    <a:bodyPr/>
                    <a:lstStyle/>
                    <a:p>
                      <a:pPr algn="ctr"/>
                      <a:r>
                        <a:rPr lang="en-US" sz="4000" kern="1200" dirty="0" smtClean="0">
                          <a:solidFill>
                            <a:schemeClr val="bg1"/>
                          </a:solidFill>
                          <a:latin typeface="+mn-lt"/>
                          <a:ea typeface="+mn-ea"/>
                          <a:cs typeface="+mn-cs"/>
                        </a:rPr>
                        <a:t>Attendance</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System</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based on Face</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Recognition</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using</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Eigen face and</a:t>
                      </a:r>
                      <a:r>
                        <a:rPr lang="en-US" sz="4000" kern="1200" baseline="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pca</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Algorithms</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Priyanka </a:t>
                      </a:r>
                      <a:r>
                        <a:rPr lang="en-IN" sz="4000" kern="1200" dirty="0" err="1" smtClean="0">
                          <a:solidFill>
                            <a:schemeClr val="bg1"/>
                          </a:solidFill>
                          <a:latin typeface="+mn-lt"/>
                          <a:ea typeface="+mn-ea"/>
                          <a:cs typeface="+mn-cs"/>
                        </a:rPr>
                        <a:t>Wagh,Roshani</a:t>
                      </a:r>
                      <a:r>
                        <a:rPr lang="en-IN" sz="4000" kern="1200" baseline="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Thakare,Jagruti</a:t>
                      </a:r>
                      <a:r>
                        <a:rPr lang="en-IN" sz="4000" kern="1200" baseline="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Chaudhari,Shweta</a:t>
                      </a: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Patil</a:t>
                      </a:r>
                      <a:r>
                        <a:rPr lang="en-IN" sz="4000" kern="1200" dirty="0" smtClean="0">
                          <a:solidFill>
                            <a:schemeClr val="bg1"/>
                          </a:solidFill>
                          <a:latin typeface="+mn-lt"/>
                          <a:ea typeface="+mn-ea"/>
                          <a:cs typeface="+mn-cs"/>
                        </a:rPr>
                        <a:t> </a:t>
                      </a:r>
                    </a:p>
                  </a:txBody>
                  <a:tcPr anchor="ctr">
                    <a:noFill/>
                  </a:tcPr>
                </a:tc>
                <a:tc>
                  <a:txBody>
                    <a:bodyPr/>
                    <a:lstStyle/>
                    <a:p>
                      <a:pPr algn="ctr"/>
                      <a:r>
                        <a:rPr lang="en-IN" sz="4000" kern="1200" dirty="0" smtClean="0">
                          <a:solidFill>
                            <a:schemeClr val="bg1"/>
                          </a:solidFill>
                          <a:latin typeface="+mn-lt"/>
                          <a:ea typeface="+mn-ea"/>
                          <a:cs typeface="+mn-cs"/>
                        </a:rPr>
                        <a:t>2020</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3600937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Freeform 2"/>
          <p:cNvSpPr/>
          <p:nvPr/>
        </p:nvSpPr>
        <p:spPr>
          <a:xfrm flipV="1">
            <a:off x="-1289068" y="8457499"/>
            <a:ext cx="6614674" cy="5722407"/>
          </a:xfrm>
          <a:custGeom>
            <a:avLst/>
            <a:gdLst/>
            <a:ahLst/>
            <a:cxnLst/>
            <a:rect l="l" t="t" r="r" b="b"/>
            <a:pathLst>
              <a:path w="6614674" h="5722407">
                <a:moveTo>
                  <a:pt x="0" y="5722407"/>
                </a:moveTo>
                <a:lnTo>
                  <a:pt x="6614674" y="5722407"/>
                </a:lnTo>
                <a:lnTo>
                  <a:pt x="6614674" y="0"/>
                </a:lnTo>
                <a:lnTo>
                  <a:pt x="0" y="0"/>
                </a:lnTo>
                <a:lnTo>
                  <a:pt x="0" y="5722407"/>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4419600" y="255997"/>
            <a:ext cx="12154674" cy="1128514"/>
          </a:xfrm>
          <a:prstGeom prst="rect">
            <a:avLst/>
          </a:prstGeom>
        </p:spPr>
        <p:txBody>
          <a:bodyPr wrap="square" lIns="0" tIns="0" rIns="0" bIns="0" rtlCol="0" anchor="t">
            <a:spAutoFit/>
          </a:bodyPr>
          <a:lstStyle/>
          <a:p>
            <a:pPr marL="0" lvl="0" indent="0" algn="l">
              <a:lnSpc>
                <a:spcPts val="8800"/>
              </a:lnSpc>
              <a:spcBef>
                <a:spcPct val="0"/>
              </a:spcBef>
            </a:pPr>
            <a:r>
              <a:rPr lang="en-US" sz="8000" dirty="0" smtClean="0">
                <a:solidFill>
                  <a:srgbClr val="E5E5E5"/>
                </a:solidFill>
                <a:latin typeface="Montserrat Classic Bold"/>
              </a:rPr>
              <a:t>GROUP MEMBERS</a:t>
            </a:r>
            <a:endParaRPr lang="en-US" sz="8000" dirty="0">
              <a:solidFill>
                <a:srgbClr val="E5E5E5"/>
              </a:solidFill>
              <a:latin typeface="Montserrat Classic Bold"/>
            </a:endParaRPr>
          </a:p>
        </p:txBody>
      </p:sp>
      <p:sp>
        <p:nvSpPr>
          <p:cNvPr id="5" name="Freeform 5"/>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4">
              <a:extLst>
                <a:ext uri="{96DAC541-7B7A-43D3-8B79-37D633B846F1}">
                  <asvg:svgBlip xmlns="" xmlns:asvg="http://schemas.microsoft.com/office/drawing/2016/SVG/main" r:embed="rId12"/>
                </a:ext>
              </a:extLst>
            </a:blip>
            <a:stretch>
              <a:fillRect/>
            </a:stretch>
          </a:blipFill>
        </p:spPr>
      </p:sp>
      <p:graphicFrame>
        <p:nvGraphicFramePr>
          <p:cNvPr id="14" name="Diagram 13"/>
          <p:cNvGraphicFramePr/>
          <p:nvPr>
            <p:extLst>
              <p:ext uri="{D42A27DB-BD31-4B8C-83A1-F6EECF244321}">
                <p14:modId xmlns:p14="http://schemas.microsoft.com/office/powerpoint/2010/main" val="3554724926"/>
              </p:ext>
            </p:extLst>
          </p:nvPr>
        </p:nvGraphicFramePr>
        <p:xfrm>
          <a:off x="3657600" y="1741196"/>
          <a:ext cx="10744200" cy="523110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7" name="Diagram 16"/>
          <p:cNvGraphicFramePr/>
          <p:nvPr>
            <p:extLst>
              <p:ext uri="{D42A27DB-BD31-4B8C-83A1-F6EECF244321}">
                <p14:modId xmlns:p14="http://schemas.microsoft.com/office/powerpoint/2010/main" val="756411827"/>
              </p:ext>
            </p:extLst>
          </p:nvPr>
        </p:nvGraphicFramePr>
        <p:xfrm>
          <a:off x="3886200" y="7734300"/>
          <a:ext cx="12192000" cy="8128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8"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4">
              <a:extLst>
                <a:ext uri="{96DAC541-7B7A-43D3-8B79-37D633B846F1}">
                  <asvg:svgBlip xmlns="" xmlns:asvg="http://schemas.microsoft.com/office/drawing/2016/SVG/main" r:embed="rId23"/>
                </a:ext>
              </a:extLst>
            </a:blip>
            <a:stretch>
              <a:fillRect/>
            </a:stretch>
          </a:blipFill>
        </p:spPr>
      </p:sp>
      <p:sp>
        <p:nvSpPr>
          <p:cNvPr id="19" name="TextBox 13"/>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02</a:t>
            </a:r>
            <a:endParaRPr lang="en-US" sz="1700" dirty="0">
              <a:solidFill>
                <a:srgbClr val="1B4444"/>
              </a:solidFill>
              <a:latin typeface="Montserrat Classic Bold"/>
            </a:endParaRPr>
          </a:p>
        </p:txBody>
      </p:sp>
      <p:sp>
        <p:nvSpPr>
          <p:cNvPr id="3" name="Date Placeholder 2"/>
          <p:cNvSpPr>
            <a:spLocks noGrp="1"/>
          </p:cNvSpPr>
          <p:nvPr>
            <p:ph type="dt" sz="half" idx="10"/>
          </p:nvPr>
        </p:nvSpPr>
        <p:spPr>
          <a:xfrm>
            <a:off x="247006" y="9820033"/>
            <a:ext cx="2133600" cy="365125"/>
          </a:xfrm>
        </p:spPr>
        <p:txBody>
          <a:bodyPr/>
          <a:lstStyle/>
          <a:p>
            <a:fld id="{2B7C72B4-2F5D-4AC3-9D33-485FD6B28D2E}" type="datetime1">
              <a:rPr lang="en-US" smtClean="0"/>
              <a:t>5/13/2024</a:t>
            </a:fld>
            <a:endParaRPr lang="en-US"/>
          </a:p>
        </p:txBody>
      </p:sp>
      <p:sp>
        <p:nvSpPr>
          <p:cNvPr id="6" name="Footer Placeholder 5"/>
          <p:cNvSpPr>
            <a:spLocks noGrp="1"/>
          </p:cNvSpPr>
          <p:nvPr>
            <p:ph type="ftr" sz="quarter" idx="11"/>
          </p:nvPr>
        </p:nvSpPr>
        <p:spPr>
          <a:xfrm>
            <a:off x="160618" y="136345"/>
            <a:ext cx="3352800" cy="239303"/>
          </a:xfrm>
        </p:spPr>
        <p:txBody>
          <a:bodyPr/>
          <a:lstStyle/>
          <a:p>
            <a:r>
              <a:rPr lang="en-US" dirty="0" smtClean="0"/>
              <a:t>AUTOMATIC ATTENDANCE MARKER USING AI</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20</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82632" y="852952"/>
            <a:ext cx="12624808" cy="1010020"/>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is an automatic attendance marking system which uses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pca</a:t>
            </a:r>
            <a:r>
              <a:rPr kumimoji="0" lang="en-US" sz="1981" b="0" i="0" u="none" strike="noStrike" kern="1200" cap="none" spc="194" normalizeH="0" baseline="0" noProof="0" dirty="0">
                <a:ln>
                  <a:noFill/>
                </a:ln>
                <a:solidFill>
                  <a:srgbClr val="231F20"/>
                </a:solidFill>
                <a:effectLst/>
                <a:uLnTx/>
                <a:uFillTx/>
                <a:latin typeface="DM Sans"/>
                <a:ea typeface="+mn-ea"/>
                <a:cs typeface="+mn-cs"/>
              </a:rPr>
              <a:t> and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eigen</a:t>
            </a:r>
            <a:r>
              <a:rPr kumimoji="0" lang="en-US" sz="1981" b="0" i="0" u="none" strike="noStrike" kern="1200" cap="none" spc="194" normalizeH="0" baseline="0" noProof="0" dirty="0">
                <a:ln>
                  <a:noFill/>
                </a:ln>
                <a:solidFill>
                  <a:srgbClr val="231F20"/>
                </a:solidFill>
                <a:effectLst/>
                <a:uLnTx/>
                <a:uFillTx/>
                <a:latin typeface="DM Sans"/>
                <a:ea typeface="+mn-ea"/>
                <a:cs typeface="+mn-cs"/>
              </a:rPr>
              <a:t> faces for fetching important features from dataset and transforming them into new set called principal components.</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Easy recognition since it extracts most important features</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Solution </a:t>
            </a:r>
            <a:r>
              <a:rPr kumimoji="0" lang="en-US" sz="2800" b="0" i="0" u="none" strike="noStrike" kern="1200" cap="none" spc="0" normalizeH="0" baseline="0" noProof="0" dirty="0">
                <a:ln>
                  <a:noFill/>
                </a:ln>
                <a:solidFill>
                  <a:prstClr val="black"/>
                </a:solidFill>
                <a:effectLst/>
                <a:uLnTx/>
                <a:uFillTx/>
                <a:latin typeface="Calibri"/>
                <a:ea typeface="+mn-ea"/>
                <a:cs typeface="+mn-cs"/>
              </a:rPr>
              <a:t>for intensity light problem and head pose problem.</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During dimensionality reduction some of the important information may loss.</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0713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21</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8</a:t>
                      </a:r>
                      <a:endParaRPr lang="en-IN" sz="4000" dirty="0">
                        <a:solidFill>
                          <a:schemeClr val="bg1"/>
                        </a:solidFill>
                      </a:endParaRPr>
                    </a:p>
                  </a:txBody>
                  <a:tcPr anchor="ctr">
                    <a:noFill/>
                  </a:tcPr>
                </a:tc>
                <a:tc>
                  <a:txBody>
                    <a:bodyPr/>
                    <a:lstStyle/>
                    <a:p>
                      <a:endParaRPr lang="en-IN" sz="1800" b="0" i="0" u="none" strike="noStrike" kern="1200" baseline="0" dirty="0" smtClean="0">
                        <a:solidFill>
                          <a:schemeClr val="dk1"/>
                        </a:solidFill>
                        <a:latin typeface="+mn-lt"/>
                        <a:ea typeface="+mn-ea"/>
                        <a:cs typeface="+mn-cs"/>
                      </a:endParaRPr>
                    </a:p>
                    <a:p>
                      <a:pPr marL="0" algn="ctr" defTabSz="914400" rtl="0" eaLnBrk="1" latinLnBrk="0" hangingPunct="1"/>
                      <a:r>
                        <a:rPr lang="en-US" sz="4000" kern="1200" dirty="0" smtClean="0">
                          <a:solidFill>
                            <a:schemeClr val="bg1"/>
                          </a:solidFill>
                          <a:latin typeface="+mn-lt"/>
                          <a:ea typeface="+mn-ea"/>
                          <a:cs typeface="+mn-cs"/>
                        </a:rPr>
                        <a:t> Smart Attendance System using OPENCV based on Facial Recognition </a:t>
                      </a:r>
                      <a:endParaRPr lang="en-IN" sz="4000" kern="1200" dirty="0">
                        <a:solidFill>
                          <a:schemeClr val="bg1"/>
                        </a:solidFill>
                        <a:latin typeface="+mn-lt"/>
                        <a:ea typeface="+mn-ea"/>
                        <a:cs typeface="+mn-cs"/>
                      </a:endParaRPr>
                    </a:p>
                  </a:txBody>
                  <a:tcPr anchor="ctr">
                    <a:noFill/>
                  </a:tcPr>
                </a:tc>
                <a:tc>
                  <a:txBody>
                    <a:bodyPr/>
                    <a:lstStyle/>
                    <a:p>
                      <a:endParaRPr lang="en-IN" sz="1800" b="0" i="0" u="none" strike="noStrike" kern="1200" baseline="0" dirty="0" smtClean="0">
                        <a:solidFill>
                          <a:schemeClr val="dk1"/>
                        </a:solidFill>
                        <a:latin typeface="+mn-lt"/>
                        <a:ea typeface="+mn-ea"/>
                        <a:cs typeface="+mn-cs"/>
                      </a:endParaRPr>
                    </a:p>
                    <a:p>
                      <a:pPr algn="ctr"/>
                      <a:r>
                        <a:rPr lang="en-IN" sz="1800" b="0" i="0" u="none" strike="noStrike" kern="1200" baseline="0" dirty="0" smtClean="0">
                          <a:solidFill>
                            <a:schemeClr val="dk1"/>
                          </a:solidFill>
                          <a:latin typeface="+mn-lt"/>
                          <a:ea typeface="+mn-ea"/>
                          <a:cs typeface="+mn-cs"/>
                        </a:rPr>
                        <a:t> </a:t>
                      </a:r>
                      <a:r>
                        <a:rPr lang="en-IN" sz="4000" kern="1200" dirty="0" err="1" smtClean="0">
                          <a:solidFill>
                            <a:schemeClr val="bg1"/>
                          </a:solidFill>
                          <a:latin typeface="+mn-lt"/>
                          <a:ea typeface="+mn-ea"/>
                          <a:cs typeface="+mn-cs"/>
                        </a:rPr>
                        <a:t>Sudhir</a:t>
                      </a: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Bussa</a:t>
                      </a:r>
                      <a:r>
                        <a:rPr lang="en-IN" sz="4000" kern="1200" dirty="0" smtClean="0">
                          <a:solidFill>
                            <a:schemeClr val="bg1"/>
                          </a:solidFill>
                          <a:latin typeface="+mn-lt"/>
                          <a:ea typeface="+mn-ea"/>
                          <a:cs typeface="+mn-cs"/>
                        </a:rPr>
                        <a:t>,</a:t>
                      </a:r>
                    </a:p>
                    <a:p>
                      <a:pPr algn="ct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Shruti</a:t>
                      </a: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Bharuka</a:t>
                      </a:r>
                      <a:r>
                        <a:rPr lang="en-IN" sz="4000" kern="1200" dirty="0" smtClean="0">
                          <a:solidFill>
                            <a:schemeClr val="bg1"/>
                          </a:solidFill>
                          <a:latin typeface="+mn-lt"/>
                          <a:ea typeface="+mn-ea"/>
                          <a:cs typeface="+mn-cs"/>
                        </a:rPr>
                        <a:t>,</a:t>
                      </a:r>
                    </a:p>
                    <a:p>
                      <a:pPr algn="ct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Ananya</a:t>
                      </a:r>
                      <a:r>
                        <a:rPr lang="en-IN" sz="4000" kern="1200" dirty="0" smtClean="0">
                          <a:solidFill>
                            <a:schemeClr val="bg1"/>
                          </a:solidFill>
                          <a:latin typeface="+mn-lt"/>
                          <a:ea typeface="+mn-ea"/>
                          <a:cs typeface="+mn-cs"/>
                        </a:rPr>
                        <a:t> Mani,</a:t>
                      </a:r>
                    </a:p>
                    <a:p>
                      <a:pPr algn="ct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Sakshi</a:t>
                      </a:r>
                      <a:r>
                        <a:rPr lang="en-IN" sz="4000" kern="1200" dirty="0" smtClean="0">
                          <a:solidFill>
                            <a:schemeClr val="bg1"/>
                          </a:solidFill>
                          <a:latin typeface="+mn-lt"/>
                          <a:ea typeface="+mn-ea"/>
                          <a:cs typeface="+mn-cs"/>
                        </a:rPr>
                        <a:t> Kaushik </a:t>
                      </a:r>
                    </a:p>
                  </a:txBody>
                  <a:tcPr anchor="ctr">
                    <a:noFill/>
                  </a:tcPr>
                </a:tc>
                <a:tc>
                  <a:txBody>
                    <a:bodyPr/>
                    <a:lstStyle/>
                    <a:p>
                      <a:pPr algn="ctr"/>
                      <a:r>
                        <a:rPr lang="en-IN" sz="4000" kern="1200" dirty="0" smtClean="0">
                          <a:solidFill>
                            <a:schemeClr val="bg1"/>
                          </a:solidFill>
                          <a:latin typeface="+mn-lt"/>
                          <a:ea typeface="+mn-ea"/>
                          <a:cs typeface="+mn-cs"/>
                        </a:rPr>
                        <a:t>2020</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679623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22</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82632" y="852952"/>
            <a:ext cx="12624808" cy="1038746"/>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is an automatic attendance marking system which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uses LBPH for face </a:t>
            </a:r>
            <a:r>
              <a:rPr kumimoji="0" lang="en-US" sz="1981" b="0" i="0" u="none" strike="noStrike" kern="1200" cap="none" spc="194" normalizeH="0" baseline="0" noProof="0" dirty="0" err="1" smtClean="0">
                <a:ln>
                  <a:noFill/>
                </a:ln>
                <a:solidFill>
                  <a:srgbClr val="231F20"/>
                </a:solidFill>
                <a:effectLst/>
                <a:uLnTx/>
                <a:uFillTx/>
                <a:latin typeface="DM Sans"/>
                <a:ea typeface="+mn-ea"/>
                <a:cs typeface="+mn-cs"/>
              </a:rPr>
              <a:t>dectection</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 and face recognition </a:t>
            </a:r>
            <a:r>
              <a:rPr kumimoji="0" lang="en-US" sz="1981" b="0" i="0" u="none" strike="noStrike" kern="1200" cap="none" spc="194" normalizeH="0" baseline="0" noProof="0" dirty="0" err="1" smtClean="0">
                <a:ln>
                  <a:noFill/>
                </a:ln>
                <a:solidFill>
                  <a:srgbClr val="231F20"/>
                </a:solidFill>
                <a:effectLst/>
                <a:uLnTx/>
                <a:uFillTx/>
                <a:latin typeface="DM Sans"/>
                <a:ea typeface="+mn-ea"/>
                <a:cs typeface="+mn-cs"/>
              </a:rPr>
              <a:t>process.Opencv</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 and other python libraries like </a:t>
            </a:r>
            <a:r>
              <a:rPr kumimoji="0" lang="en-US" sz="1981" b="0" i="0" u="none" strike="noStrike" kern="1200" cap="none" spc="194" normalizeH="0" baseline="0" noProof="0" dirty="0" err="1" smtClean="0">
                <a:ln>
                  <a:noFill/>
                </a:ln>
                <a:solidFill>
                  <a:srgbClr val="231F20"/>
                </a:solidFill>
                <a:effectLst/>
                <a:uLnTx/>
                <a:uFillTx/>
                <a:latin typeface="DM Sans"/>
                <a:ea typeface="+mn-ea"/>
                <a:cs typeface="+mn-cs"/>
              </a:rPr>
              <a:t>pandas,Idle</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 are used to </a:t>
            </a:r>
            <a:r>
              <a:rPr kumimoji="0" lang="en-US" sz="1981" b="0" i="0" u="none" strike="noStrike" kern="1200" cap="none" spc="194" normalizeH="0" baseline="0" noProof="0" dirty="0" err="1" smtClean="0">
                <a:ln>
                  <a:noFill/>
                </a:ln>
                <a:solidFill>
                  <a:srgbClr val="231F20"/>
                </a:solidFill>
                <a:effectLst/>
                <a:uLnTx/>
                <a:uFillTx/>
                <a:latin typeface="DM Sans"/>
                <a:ea typeface="+mn-ea"/>
                <a:cs typeface="+mn-cs"/>
              </a:rPr>
              <a:t>Impement</a:t>
            </a:r>
            <a:r>
              <a:rPr kumimoji="0" lang="en-US" sz="1981" b="0" i="0" u="none" strike="noStrike" kern="1200" cap="none" spc="194" normalizeH="0" baseline="0" noProof="0" dirty="0">
                <a:ln>
                  <a:noFill/>
                </a:ln>
                <a:solidFill>
                  <a:srgbClr val="231F20"/>
                </a:solidFill>
                <a:effectLst/>
                <a:uLnTx/>
                <a:uFillTx/>
                <a:latin typeface="DM Sans"/>
                <a:ea typeface="+mn-ea"/>
                <a:cs typeface="+mn-cs"/>
              </a:rPr>
              <a:t>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this system.</a:t>
            </a: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It is one of the simplest algorithms for face recognition.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The </a:t>
            </a:r>
            <a:r>
              <a:rPr kumimoji="0" lang="en-US" sz="2800" b="0" i="0" u="none" strike="noStrike" kern="1200" cap="none" spc="0" normalizeH="0" baseline="0" noProof="0" dirty="0">
                <a:ln>
                  <a:noFill/>
                </a:ln>
                <a:solidFill>
                  <a:prstClr val="black"/>
                </a:solidFill>
                <a:effectLst/>
                <a:uLnTx/>
                <a:uFillTx/>
                <a:latin typeface="Calibri"/>
                <a:ea typeface="+mn-ea"/>
                <a:cs typeface="+mn-cs"/>
              </a:rPr>
              <a:t>local features of the images can be characterized by this algorithm.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Using </a:t>
            </a:r>
            <a:r>
              <a:rPr kumimoji="0" lang="en-US" sz="2800" b="0" i="0" u="none" strike="noStrike" kern="1200" cap="none" spc="0" normalizeH="0" baseline="0" noProof="0" dirty="0">
                <a:ln>
                  <a:noFill/>
                </a:ln>
                <a:solidFill>
                  <a:prstClr val="black"/>
                </a:solidFill>
                <a:effectLst/>
                <a:uLnTx/>
                <a:uFillTx/>
                <a:latin typeface="Calibri"/>
                <a:ea typeface="+mn-ea"/>
                <a:cs typeface="+mn-cs"/>
              </a:rPr>
              <a:t>this algorithm, considerable results can be obtained. </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Sensitive to Noise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Dependence on Image Resolution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a:ea typeface="+mn-ea"/>
                <a:cs typeface="+mn-cs"/>
              </a:rPr>
              <a:t>Limited Rotation </a:t>
            </a:r>
            <a:r>
              <a:rPr kumimoji="0" lang="en-IN" sz="2800" b="0" i="0" u="none" strike="noStrike" kern="1200" cap="none" spc="0" normalizeH="0" baseline="0" noProof="0" dirty="0" smtClean="0">
                <a:ln>
                  <a:noFill/>
                </a:ln>
                <a:solidFill>
                  <a:prstClr val="black"/>
                </a:solidFill>
                <a:effectLst/>
                <a:uLnTx/>
                <a:uFillTx/>
                <a:latin typeface="Calibri"/>
                <a:ea typeface="+mn-ea"/>
                <a:cs typeface="+mn-cs"/>
              </a:rPr>
              <a:t>Invariance</a:t>
            </a:r>
            <a:r>
              <a:rPr kumimoji="0" lang="en-IN" sz="2800" b="0" i="0" u="none" strike="noStrike" kern="1200" cap="none" spc="0" normalizeH="0" baseline="0" noProof="0" dirty="0">
                <a:ln>
                  <a:noFill/>
                </a:ln>
                <a:solidFill>
                  <a:prstClr val="black"/>
                </a:solidFill>
                <a:effectLst/>
                <a:uLnTx/>
                <a:uFillTx/>
                <a:latin typeface="Calibri"/>
                <a:ea typeface="+mn-ea"/>
                <a:cs typeface="+mn-cs"/>
              </a:rPr>
              <a:t/>
            </a:r>
            <a:br>
              <a:rPr kumimoji="0" lang="en-IN" sz="2800" b="0" i="0" u="none" strike="noStrike" kern="1200" cap="none" spc="0" normalizeH="0" baseline="0" noProof="0" dirty="0">
                <a:ln>
                  <a:noFill/>
                </a:ln>
                <a:solidFill>
                  <a:prstClr val="black"/>
                </a:solidFill>
                <a:effectLst/>
                <a:uLnTx/>
                <a:uFillTx/>
                <a:latin typeface="Calibri"/>
                <a:ea typeface="+mn-ea"/>
                <a:cs typeface="+mn-cs"/>
              </a:rPr>
            </a:b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1458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23</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9</a:t>
                      </a:r>
                      <a:endParaRPr lang="en-IN" sz="4000" dirty="0">
                        <a:solidFill>
                          <a:schemeClr val="bg1"/>
                        </a:solidFill>
                      </a:endParaRPr>
                    </a:p>
                  </a:txBody>
                  <a:tcPr anchor="ctr">
                    <a:noFill/>
                  </a:tcPr>
                </a:tc>
                <a:tc>
                  <a:txBody>
                    <a:bodyPr/>
                    <a:lstStyle/>
                    <a:p>
                      <a:endParaRPr lang="en-IN" sz="1800" b="0" i="0" u="none" strike="noStrike" kern="1200" baseline="0" dirty="0" smtClean="0">
                        <a:solidFill>
                          <a:schemeClr val="dk1"/>
                        </a:solidFill>
                        <a:latin typeface="+mn-lt"/>
                        <a:ea typeface="+mn-ea"/>
                        <a:cs typeface="+mn-cs"/>
                      </a:endParaRPr>
                    </a:p>
                    <a:p>
                      <a:pPr marL="0" algn="ctr" defTabSz="914400" rtl="0" eaLnBrk="1" latinLnBrk="0" hangingPunct="1"/>
                      <a:r>
                        <a:rPr lang="en-US" sz="4000" kern="1200" dirty="0" smtClean="0">
                          <a:solidFill>
                            <a:schemeClr val="bg1"/>
                          </a:solidFill>
                          <a:latin typeface="+mn-lt"/>
                          <a:ea typeface="+mn-ea"/>
                          <a:cs typeface="+mn-cs"/>
                        </a:rPr>
                        <a:t>Face Recognition Using LBPH Descriptor and </a:t>
                      </a:r>
                    </a:p>
                    <a:p>
                      <a:pPr marL="0" algn="ctr" defTabSz="914400" rtl="0" eaLnBrk="1" latinLnBrk="0" hangingPunct="1"/>
                      <a:r>
                        <a:rPr lang="en-US" sz="4000" kern="1200" dirty="0" smtClean="0">
                          <a:solidFill>
                            <a:schemeClr val="bg1"/>
                          </a:solidFill>
                          <a:latin typeface="+mn-lt"/>
                          <a:ea typeface="+mn-ea"/>
                          <a:cs typeface="+mn-cs"/>
                        </a:rPr>
                        <a:t>Convolution Neural Network.</a:t>
                      </a:r>
                      <a:endParaRPr lang="en-IN" sz="4000" kern="1200" dirty="0">
                        <a:solidFill>
                          <a:schemeClr val="bg1"/>
                        </a:solidFill>
                        <a:latin typeface="+mn-lt"/>
                        <a:ea typeface="+mn-ea"/>
                        <a:cs typeface="+mn-cs"/>
                      </a:endParaRPr>
                    </a:p>
                  </a:txBody>
                  <a:tcPr anchor="ctr">
                    <a:noFill/>
                  </a:tcPr>
                </a:tc>
                <a:tc>
                  <a:txBody>
                    <a:bodyPr/>
                    <a:lstStyle/>
                    <a:p>
                      <a:endParaRPr lang="en-IN" sz="1800" b="0" i="0" u="none" strike="noStrike" kern="1200" baseline="0" dirty="0" smtClean="0">
                        <a:solidFill>
                          <a:schemeClr val="dk1"/>
                        </a:solidFill>
                        <a:latin typeface="+mn-lt"/>
                        <a:ea typeface="+mn-ea"/>
                        <a:cs typeface="+mn-cs"/>
                      </a:endParaRPr>
                    </a:p>
                    <a:p>
                      <a:pPr algn="ctr"/>
                      <a:r>
                        <a:rPr lang="en-IN" sz="1800" b="0" i="0" u="none" strike="noStrike" kern="1200" baseline="0" dirty="0" smtClean="0">
                          <a:solidFill>
                            <a:schemeClr val="dk1"/>
                          </a:solidFill>
                          <a:latin typeface="+mn-lt"/>
                          <a:ea typeface="+mn-ea"/>
                          <a:cs typeface="+mn-cs"/>
                        </a:rPr>
                        <a:t> </a:t>
                      </a:r>
                      <a:r>
                        <a:rPr lang="en-US" sz="4000" kern="1200" dirty="0" err="1" smtClean="0">
                          <a:solidFill>
                            <a:schemeClr val="bg1"/>
                          </a:solidFill>
                          <a:latin typeface="+mn-lt"/>
                          <a:ea typeface="+mn-ea"/>
                          <a:cs typeface="+mn-cs"/>
                        </a:rPr>
                        <a:t>V.Betcy</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Thanga</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Shoba</a:t>
                      </a:r>
                      <a:r>
                        <a:rPr lang="en-US" sz="4000" kern="1200" dirty="0" smtClean="0">
                          <a:solidFill>
                            <a:schemeClr val="bg1"/>
                          </a:solidFill>
                          <a:latin typeface="+mn-lt"/>
                          <a:ea typeface="+mn-ea"/>
                          <a:cs typeface="+mn-cs"/>
                        </a:rPr>
                        <a:t>, Dr. I. </a:t>
                      </a:r>
                      <a:r>
                        <a:rPr lang="en-US" sz="4000" kern="1200" dirty="0" err="1" smtClean="0">
                          <a:solidFill>
                            <a:schemeClr val="bg1"/>
                          </a:solidFill>
                          <a:latin typeface="+mn-lt"/>
                          <a:ea typeface="+mn-ea"/>
                          <a:cs typeface="+mn-cs"/>
                        </a:rPr>
                        <a:t>Shatheesh</a:t>
                      </a:r>
                      <a:r>
                        <a:rPr lang="en-US" sz="4000" kern="1200" dirty="0" smtClean="0">
                          <a:solidFill>
                            <a:schemeClr val="bg1"/>
                          </a:solidFill>
                          <a:latin typeface="+mn-lt"/>
                          <a:ea typeface="+mn-ea"/>
                          <a:cs typeface="+mn-cs"/>
                        </a:rPr>
                        <a:t> Sam</a:t>
                      </a:r>
                      <a:endParaRPr lang="en-IN" sz="4000" kern="1200" dirty="0" smtClean="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2018</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3878906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24</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82632" y="852952"/>
            <a:ext cx="12624808" cy="663771"/>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Face recognition has become a fascinating field for </a:t>
            </a:r>
            <a:r>
              <a:rPr kumimoji="0" lang="en-US" sz="1981" b="0" i="0" u="none" strike="noStrike" kern="1200" cap="none" spc="194" normalizeH="0" baseline="0" noProof="0" dirty="0" smtClean="0">
                <a:ln>
                  <a:noFill/>
                </a:ln>
                <a:solidFill>
                  <a:srgbClr val="231F20"/>
                </a:solidFill>
                <a:effectLst/>
                <a:uLnTx/>
                <a:uFillTx/>
                <a:latin typeface="DM Sans"/>
                <a:ea typeface="+mn-ea"/>
                <a:cs typeface="+mn-cs"/>
              </a:rPr>
              <a:t>researchers</a:t>
            </a:r>
            <a:r>
              <a:rPr kumimoji="0" lang="en-US" sz="1981" b="0" i="0" u="none" strike="noStrike" kern="1200" cap="none" spc="194" normalizeH="0" baseline="0" noProof="0" dirty="0">
                <a:ln>
                  <a:noFill/>
                </a:ln>
                <a:solidFill>
                  <a:srgbClr val="231F20"/>
                </a:solidFill>
                <a:effectLst/>
                <a:uLnTx/>
                <a:uFillTx/>
                <a:latin typeface="DM Sans"/>
                <a:ea typeface="+mn-ea"/>
                <a:cs typeface="+mn-cs"/>
              </a:rPr>
              <a:t>. Here LBPH algorithm is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feacture</a:t>
            </a:r>
            <a:r>
              <a:rPr kumimoji="0" lang="en-US" sz="1981" b="0" i="0" u="none" strike="noStrike" kern="1200" cap="none" spc="194" normalizeH="0" baseline="0" noProof="0" dirty="0">
                <a:ln>
                  <a:noFill/>
                </a:ln>
                <a:solidFill>
                  <a:srgbClr val="231F20"/>
                </a:solidFill>
                <a:effectLst/>
                <a:uLnTx/>
                <a:uFillTx/>
                <a:latin typeface="DM Sans"/>
                <a:ea typeface="+mn-ea"/>
                <a:cs typeface="+mn-cs"/>
              </a:rPr>
              <a:t> extraction and CNN algorithm is used for image classification</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Remove manual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power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Accurate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In </a:t>
            </a:r>
            <a:r>
              <a:rPr kumimoji="0" lang="en-US" sz="2800" b="0" i="0" u="none" strike="noStrike" kern="1200" cap="none" spc="0" normalizeH="0" baseline="0" noProof="0" dirty="0">
                <a:ln>
                  <a:noFill/>
                </a:ln>
                <a:solidFill>
                  <a:prstClr val="black"/>
                </a:solidFill>
                <a:effectLst/>
                <a:uLnTx/>
                <a:uFillTx/>
                <a:latin typeface="Calibri"/>
                <a:ea typeface="+mn-ea"/>
                <a:cs typeface="+mn-cs"/>
              </a:rPr>
              <a:t>this proposed work, when a facial image is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input</a:t>
            </a:r>
            <a:r>
              <a:rPr kumimoji="0" lang="en-US" sz="2800" b="0" i="0" u="none" strike="noStrike" kern="1200" cap="none" spc="0" normalizeH="0" baseline="0" noProof="0" dirty="0">
                <a:ln>
                  <a:noFill/>
                </a:ln>
                <a:solidFill>
                  <a:prstClr val="black"/>
                </a:solidFill>
                <a:effectLst/>
                <a:uLnTx/>
                <a:uFillTx/>
                <a:latin typeface="Calibri"/>
                <a:ea typeface="+mn-ea"/>
                <a:cs typeface="+mn-cs"/>
              </a:rPr>
              <a:t>, it recognizes only the similar faces found in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the dataset.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Time consuming</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7828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373062"/>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25</a:t>
            </a: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10</a:t>
                      </a:r>
                      <a:endParaRPr lang="en-IN" sz="4000" dirty="0">
                        <a:solidFill>
                          <a:schemeClr val="bg1"/>
                        </a:solidFill>
                      </a:endParaRPr>
                    </a:p>
                  </a:txBody>
                  <a:tcPr anchor="ctr">
                    <a:noFill/>
                  </a:tcPr>
                </a:tc>
                <a:tc>
                  <a:txBody>
                    <a:bodyPr/>
                    <a:lstStyle/>
                    <a:p>
                      <a:pPr marL="0" algn="ctr" defTabSz="914400" rtl="0" eaLnBrk="1" latinLnBrk="0" hangingPunct="1"/>
                      <a:r>
                        <a:rPr lang="en-US" sz="4000" kern="1200" dirty="0" smtClean="0">
                          <a:solidFill>
                            <a:schemeClr val="bg1"/>
                          </a:solidFill>
                          <a:latin typeface="+mn-lt"/>
                          <a:ea typeface="+mn-ea"/>
                          <a:cs typeface="+mn-cs"/>
                        </a:rPr>
                        <a:t>HOG and Cloud Computing based Face</a:t>
                      </a:r>
                    </a:p>
                    <a:p>
                      <a:pPr marL="0" algn="ctr" defTabSz="914400" rtl="0" eaLnBrk="1" latinLnBrk="0" hangingPunct="1"/>
                      <a:r>
                        <a:rPr lang="en-IN" sz="4000" kern="1200" dirty="0" smtClean="0">
                          <a:solidFill>
                            <a:schemeClr val="bg1"/>
                          </a:solidFill>
                          <a:latin typeface="+mn-lt"/>
                          <a:ea typeface="+mn-ea"/>
                          <a:cs typeface="+mn-cs"/>
                        </a:rPr>
                        <a:t>Recognition for Attendance Monitoring</a:t>
                      </a:r>
                      <a:endParaRPr lang="en-IN" sz="4000" kern="1200" dirty="0">
                        <a:solidFill>
                          <a:schemeClr val="bg1"/>
                        </a:solidFill>
                        <a:latin typeface="+mn-lt"/>
                        <a:ea typeface="+mn-ea"/>
                        <a:cs typeface="+mn-cs"/>
                      </a:endParaRPr>
                    </a:p>
                  </a:txBody>
                  <a:tcPr anchor="ctr">
                    <a:noFill/>
                  </a:tcPr>
                </a:tc>
                <a:tc>
                  <a:txBody>
                    <a:bodyPr/>
                    <a:lstStyle/>
                    <a:p>
                      <a:pPr marL="0" algn="ctr" defTabSz="914400" rtl="0" eaLnBrk="1" latinLnBrk="0" hangingPunct="1"/>
                      <a:r>
                        <a:rPr lang="en-IN" sz="4000" kern="1200" dirty="0" err="1" smtClean="0">
                          <a:solidFill>
                            <a:schemeClr val="bg1"/>
                          </a:solidFill>
                          <a:latin typeface="+mn-lt"/>
                          <a:ea typeface="+mn-ea"/>
                          <a:cs typeface="+mn-cs"/>
                        </a:rPr>
                        <a:t>Sudha</a:t>
                      </a:r>
                      <a:r>
                        <a:rPr lang="en-IN" sz="4000" kern="1200" dirty="0" smtClean="0">
                          <a:solidFill>
                            <a:schemeClr val="bg1"/>
                          </a:solidFill>
                          <a:latin typeface="+mn-lt"/>
                          <a:ea typeface="+mn-ea"/>
                          <a:cs typeface="+mn-cs"/>
                        </a:rPr>
                        <a:t> V, </a:t>
                      </a:r>
                      <a:r>
                        <a:rPr lang="en-IN" sz="4000" kern="1200" dirty="0" err="1" smtClean="0">
                          <a:solidFill>
                            <a:schemeClr val="bg1"/>
                          </a:solidFill>
                          <a:latin typeface="+mn-lt"/>
                          <a:ea typeface="+mn-ea"/>
                          <a:cs typeface="+mn-cs"/>
                        </a:rPr>
                        <a:t>Kalaiselvi</a:t>
                      </a:r>
                      <a:r>
                        <a:rPr lang="en-IN" sz="4000" kern="1200" dirty="0" smtClean="0">
                          <a:solidFill>
                            <a:schemeClr val="bg1"/>
                          </a:solidFill>
                          <a:latin typeface="+mn-lt"/>
                          <a:ea typeface="+mn-ea"/>
                          <a:cs typeface="+mn-cs"/>
                        </a:rPr>
                        <a:t> R, </a:t>
                      </a:r>
                      <a:r>
                        <a:rPr lang="en-IN" sz="4000" kern="1200" dirty="0" err="1" smtClean="0">
                          <a:solidFill>
                            <a:schemeClr val="bg1"/>
                          </a:solidFill>
                          <a:latin typeface="+mn-lt"/>
                          <a:ea typeface="+mn-ea"/>
                          <a:cs typeface="+mn-cs"/>
                        </a:rPr>
                        <a:t>Jithenthiriya</a:t>
                      </a:r>
                      <a:r>
                        <a:rPr lang="en-IN" sz="4000" kern="1200" dirty="0" smtClean="0">
                          <a:solidFill>
                            <a:schemeClr val="bg1"/>
                          </a:solidFill>
                          <a:latin typeface="+mn-lt"/>
                          <a:ea typeface="+mn-ea"/>
                          <a:cs typeface="+mn-cs"/>
                        </a:rPr>
                        <a:t> C K</a:t>
                      </a:r>
                    </a:p>
                  </a:txBody>
                  <a:tcPr anchor="ctr">
                    <a:noFill/>
                  </a:tcPr>
                </a:tc>
                <a:tc>
                  <a:txBody>
                    <a:bodyPr/>
                    <a:lstStyle/>
                    <a:p>
                      <a:pPr algn="ctr"/>
                      <a:r>
                        <a:rPr lang="en-IN" sz="4000" kern="1200" dirty="0" smtClean="0">
                          <a:solidFill>
                            <a:schemeClr val="bg1"/>
                          </a:solidFill>
                          <a:latin typeface="+mn-lt"/>
                          <a:ea typeface="+mn-ea"/>
                          <a:cs typeface="+mn-cs"/>
                        </a:rPr>
                        <a:t>2023</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3667608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26</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82632" y="852952"/>
            <a:ext cx="12624808" cy="663771"/>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is a novel device to quickly and accurately identify human faces </a:t>
            </a: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from images and videos.</a:t>
            </a: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Enhance the privacy and confidentiality</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This software uses image and video acquisitions.</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182632" y="6279072"/>
            <a:ext cx="15544800"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it can distinguish variations in angles of up to 30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degrees</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endParaRPr kumimoji="0" lang="en-US" sz="2800" b="0" i="0" u="none" strike="noStrike" kern="1200" cap="none" spc="0" normalizeH="0" baseline="0" noProof="0" dirty="0" smtClean="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Poor </a:t>
            </a:r>
            <a:r>
              <a:rPr kumimoji="0" lang="en-US" sz="2800" b="0" i="0" u="none" strike="noStrike" kern="1200" cap="none" spc="0" normalizeH="0" baseline="0" noProof="0" dirty="0">
                <a:ln>
                  <a:noFill/>
                </a:ln>
                <a:solidFill>
                  <a:prstClr val="black"/>
                </a:solidFill>
                <a:effectLst/>
                <a:uLnTx/>
                <a:uFillTx/>
                <a:latin typeface="Calibri"/>
                <a:ea typeface="+mn-ea"/>
                <a:cs typeface="+mn-cs"/>
              </a:rPr>
              <a:t>lighting may also affect image </a:t>
            </a:r>
            <a:r>
              <a:rPr kumimoji="0" lang="en-US" sz="2800" b="0" i="0" u="none" strike="noStrike" kern="1200" cap="none" spc="0" normalizeH="0" baseline="0" noProof="0" dirty="0" err="1" smtClean="0">
                <a:ln>
                  <a:noFill/>
                </a:ln>
                <a:solidFill>
                  <a:prstClr val="black"/>
                </a:solidFill>
                <a:effectLst/>
                <a:uLnTx/>
                <a:uFillTx/>
                <a:latin typeface="Calibri"/>
                <a:ea typeface="+mn-ea"/>
                <a:cs typeface="+mn-cs"/>
              </a:rPr>
              <a:t>quality,it</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 may </a:t>
            </a:r>
            <a:r>
              <a:rPr kumimoji="0" lang="en-US" sz="2800" b="0" i="0" u="none" strike="noStrike" kern="1200" cap="none" spc="0" normalizeH="0" baseline="0" noProof="0" dirty="0">
                <a:ln>
                  <a:noFill/>
                </a:ln>
                <a:solidFill>
                  <a:prstClr val="black"/>
                </a:solidFill>
                <a:effectLst/>
                <a:uLnTx/>
                <a:uFillTx/>
                <a:latin typeface="Calibri"/>
                <a:ea typeface="+mn-ea"/>
                <a:cs typeface="+mn-cs"/>
              </a:rPr>
              <a:t>reduces system performance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1837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27</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80213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1B4444"/>
                </a:solidFill>
                <a:effectLst/>
                <a:uLnTx/>
                <a:uFillTx/>
                <a:latin typeface="Montserrat Classic Bold"/>
                <a:ea typeface="+mn-ea"/>
                <a:cs typeface="+mn-cs"/>
              </a:rPr>
              <a:t>Proposed System</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095500"/>
            <a:ext cx="15544800" cy="6524863"/>
          </a:xfrm>
          <a:prstGeom prst="rect">
            <a:avLst/>
          </a:prstGeom>
          <a:noFill/>
        </p:spPr>
        <p:txBody>
          <a:bodyPr wrap="square" rtlCol="0">
            <a:spAutoFit/>
          </a:bodyPr>
          <a:lstStyle/>
          <a:p>
            <a:pPr marL="457200" lvl="0" indent="-457200">
              <a:buFont typeface="Arial" panose="020B0604020202020204" pitchFamily="34" charset="0"/>
              <a:buChar char="•"/>
              <a:defRPr/>
            </a:pPr>
            <a:r>
              <a:rPr kumimoji="0" lang="en-IN" sz="3800" b="0" i="0" u="none" strike="noStrike" kern="1200" cap="none" spc="0" normalizeH="0" baseline="0" noProof="0" dirty="0" err="1" smtClean="0">
                <a:ln>
                  <a:noFill/>
                </a:ln>
                <a:solidFill>
                  <a:prstClr val="black"/>
                </a:solidFill>
                <a:effectLst/>
                <a:uLnTx/>
                <a:uFillTx/>
                <a:latin typeface="Calibri"/>
                <a:ea typeface="+mn-ea"/>
                <a:cs typeface="+mn-cs"/>
              </a:rPr>
              <a:t>Haarcascade</a:t>
            </a: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 classifier is </a:t>
            </a: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used for the Face </a:t>
            </a: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Detection </a:t>
            </a:r>
            <a:r>
              <a:rPr lang="en-IN" sz="3800" dirty="0" smtClean="0">
                <a:solidFill>
                  <a:prstClr val="black"/>
                </a:solidFill>
                <a:latin typeface="Calibri"/>
              </a:rPr>
              <a:t>and </a:t>
            </a:r>
            <a:r>
              <a:rPr lang="en-IN" sz="3800" dirty="0" err="1">
                <a:solidFill>
                  <a:prstClr val="black"/>
                </a:solidFill>
              </a:rPr>
              <a:t>Lbph</a:t>
            </a:r>
            <a:r>
              <a:rPr lang="en-IN" sz="3800" dirty="0">
                <a:solidFill>
                  <a:prstClr val="black"/>
                </a:solidFill>
              </a:rPr>
              <a:t> algorithm </a:t>
            </a:r>
            <a:r>
              <a:rPr lang="en-IN" sz="3800" dirty="0" smtClean="0">
                <a:solidFill>
                  <a:prstClr val="black"/>
                </a:solidFill>
              </a:rPr>
              <a:t>for Face </a:t>
            </a: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Recognition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Python libraries like </a:t>
            </a:r>
            <a:r>
              <a:rPr kumimoji="0" lang="en-IN" sz="3800" b="0" i="0" u="none" strike="noStrike" kern="1200" cap="none" spc="0" normalizeH="0" baseline="0" noProof="0" dirty="0" err="1" smtClean="0">
                <a:ln>
                  <a:noFill/>
                </a:ln>
                <a:solidFill>
                  <a:prstClr val="black"/>
                </a:solidFill>
                <a:effectLst/>
                <a:uLnTx/>
                <a:uFillTx/>
                <a:latin typeface="Calibri"/>
                <a:ea typeface="+mn-ea"/>
                <a:cs typeface="+mn-cs"/>
              </a:rPr>
              <a:t>openCV,Dlib,numpy</a:t>
            </a: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 are used.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This system can recognise multiple face within a single frame.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It Consist of two login panel-One for student and other for teachers.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Student can analyse their attendance based on the individual Subjects.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Include regular notification alerts and reminders notification for the student.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3800" b="0" i="0" u="none" strike="noStrike" kern="1200" cap="none" spc="0" normalizeH="0" baseline="0" noProof="0" dirty="0" smtClean="0">
                <a:ln>
                  <a:noFill/>
                </a:ln>
                <a:solidFill>
                  <a:prstClr val="black"/>
                </a:solidFill>
                <a:effectLst/>
                <a:uLnTx/>
                <a:uFillTx/>
                <a:latin typeface="Calibri"/>
                <a:ea typeface="+mn-ea"/>
                <a:cs typeface="+mn-cs"/>
              </a:rPr>
              <a:t>The image taken for the attendance is stored in a database that will help for the further needs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3800" b="0" i="0" u="none" strike="noStrike" kern="1200" cap="none" spc="0" normalizeH="0" baseline="0" noProof="0" dirty="0" smtClean="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2835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838200" y="785330"/>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US" sz="5499" b="0" i="0" u="none" strike="noStrike" kern="1200" cap="none" spc="0" normalizeH="0" baseline="0" noProof="0" dirty="0" smtClean="0">
                <a:ln>
                  <a:noFill/>
                </a:ln>
                <a:solidFill>
                  <a:srgbClr val="E5E5E5"/>
                </a:solidFill>
                <a:effectLst/>
                <a:uLnTx/>
                <a:uFillTx/>
                <a:latin typeface="Montserrat Classic Bold"/>
                <a:ea typeface="+mn-ea"/>
                <a:cs typeface="+mn-cs"/>
              </a:rPr>
              <a:t>Architecture</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28</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pic>
        <p:nvPicPr>
          <p:cNvPr id="12" name="Picture 11" descr="ARCHITECTURE.png"/>
          <p:cNvPicPr>
            <a:picLocks noChangeAspect="1"/>
          </p:cNvPicPr>
          <p:nvPr/>
        </p:nvPicPr>
        <p:blipFill>
          <a:blip r:embed="rId9"/>
          <a:stretch>
            <a:fillRect/>
          </a:stretch>
        </p:blipFill>
        <p:spPr>
          <a:xfrm>
            <a:off x="5867400" y="2113713"/>
            <a:ext cx="2819400" cy="7065282"/>
          </a:xfrm>
          <a:prstGeom prst="rect">
            <a:avLst/>
          </a:prstGeom>
        </p:spPr>
      </p:pic>
    </p:spTree>
    <p:extLst>
      <p:ext uri="{BB962C8B-B14F-4D97-AF65-F5344CB8AC3E}">
        <p14:creationId xmlns:p14="http://schemas.microsoft.com/office/powerpoint/2010/main" val="369382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838200" y="785330"/>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US" sz="5499" b="0" i="0" u="none" strike="noStrike" kern="1200" cap="none" spc="0" normalizeH="0" baseline="0" noProof="0" dirty="0" smtClean="0">
                <a:ln>
                  <a:noFill/>
                </a:ln>
                <a:solidFill>
                  <a:srgbClr val="E5E5E5"/>
                </a:solidFill>
                <a:effectLst/>
                <a:uLnTx/>
                <a:uFillTx/>
                <a:latin typeface="Montserrat Classic Bold"/>
                <a:ea typeface="+mn-ea"/>
                <a:cs typeface="+mn-cs"/>
              </a:rPr>
              <a:t>Architecture</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29</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6400" y="2273031"/>
            <a:ext cx="13815389" cy="6986222"/>
          </a:xfrm>
          <a:prstGeom prst="rect">
            <a:avLst/>
          </a:prstGeom>
        </p:spPr>
      </p:pic>
    </p:spTree>
    <p:extLst>
      <p:ext uri="{BB962C8B-B14F-4D97-AF65-F5344CB8AC3E}">
        <p14:creationId xmlns:p14="http://schemas.microsoft.com/office/powerpoint/2010/main" val="2031711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743643" y="-4954688"/>
            <a:ext cx="7666059" cy="6631969"/>
          </a:xfrm>
          <a:custGeom>
            <a:avLst/>
            <a:gdLst/>
            <a:ahLst/>
            <a:cxnLst/>
            <a:rect l="l" t="t" r="r" b="b"/>
            <a:pathLst>
              <a:path w="7666059" h="6631969">
                <a:moveTo>
                  <a:pt x="0" y="0"/>
                </a:moveTo>
                <a:lnTo>
                  <a:pt x="7666059" y="0"/>
                </a:lnTo>
                <a:lnTo>
                  <a:pt x="7666059" y="6631969"/>
                </a:lnTo>
                <a:lnTo>
                  <a:pt x="0" y="6631969"/>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11" name="TextBox 11"/>
          <p:cNvSpPr txBox="1"/>
          <p:nvPr/>
        </p:nvSpPr>
        <p:spPr>
          <a:xfrm>
            <a:off x="9144000" y="1652030"/>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13" name="TextBox 13"/>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03</a:t>
            </a:r>
          </a:p>
        </p:txBody>
      </p:sp>
      <p:grpSp>
        <p:nvGrpSpPr>
          <p:cNvPr id="14" name="Group 14"/>
          <p:cNvGrpSpPr/>
          <p:nvPr/>
        </p:nvGrpSpPr>
        <p:grpSpPr>
          <a:xfrm>
            <a:off x="152400" y="681720"/>
            <a:ext cx="14812572" cy="4791234"/>
            <a:chOff x="0" y="-3447752"/>
            <a:chExt cx="18581696" cy="7983525"/>
          </a:xfrm>
        </p:grpSpPr>
        <p:sp>
          <p:nvSpPr>
            <p:cNvPr id="15" name="TextBox 15"/>
            <p:cNvSpPr txBox="1"/>
            <p:nvPr/>
          </p:nvSpPr>
          <p:spPr>
            <a:xfrm>
              <a:off x="0" y="3871217"/>
              <a:ext cx="10820400" cy="664556"/>
            </a:xfrm>
            <a:prstGeom prst="rect">
              <a:avLst/>
            </a:prstGeom>
          </p:spPr>
          <p:txBody>
            <a:bodyPr lIns="0" tIns="0" rIns="0" bIns="0" rtlCol="0" anchor="t">
              <a:spAutoFit/>
            </a:bodyPr>
            <a:lstStyle/>
            <a:p>
              <a:pPr marL="539749" lvl="1" indent="-269875">
                <a:lnSpc>
                  <a:spcPts val="3499"/>
                </a:lnSpc>
                <a:buFont typeface="Arial"/>
                <a:buChar char="•"/>
              </a:pPr>
              <a:endParaRPr lang="en-US" sz="2499" dirty="0">
                <a:solidFill>
                  <a:srgbClr val="1B4444"/>
                </a:solidFill>
                <a:latin typeface="Montserrat Classic"/>
              </a:endParaRPr>
            </a:p>
          </p:txBody>
        </p:sp>
        <p:sp>
          <p:nvSpPr>
            <p:cNvPr id="16" name="TextBox 16"/>
            <p:cNvSpPr txBox="1"/>
            <p:nvPr/>
          </p:nvSpPr>
          <p:spPr>
            <a:xfrm>
              <a:off x="7761296" y="-3447752"/>
              <a:ext cx="10820400" cy="1880417"/>
            </a:xfrm>
            <a:prstGeom prst="rect">
              <a:avLst/>
            </a:prstGeom>
          </p:spPr>
          <p:txBody>
            <a:bodyPr lIns="0" tIns="0" rIns="0" bIns="0" rtlCol="0" anchor="t">
              <a:spAutoFit/>
            </a:bodyPr>
            <a:lstStyle/>
            <a:p>
              <a:pPr>
                <a:lnSpc>
                  <a:spcPts val="8800"/>
                </a:lnSpc>
              </a:pPr>
              <a:r>
                <a:rPr lang="en-IN" sz="8000" b="1" dirty="0">
                  <a:solidFill>
                    <a:schemeClr val="tx1">
                      <a:lumMod val="95000"/>
                    </a:schemeClr>
                  </a:solidFill>
                </a:rPr>
                <a:t>INTRODUCTION</a:t>
              </a:r>
              <a:endParaRPr lang="en-US" sz="8000" dirty="0">
                <a:solidFill>
                  <a:srgbClr val="1B4444"/>
                </a:solidFill>
                <a:latin typeface="Montserrat Classic Bold"/>
              </a:endParaRPr>
            </a:p>
          </p:txBody>
        </p:sp>
      </p:grpSp>
      <p:grpSp>
        <p:nvGrpSpPr>
          <p:cNvPr id="17" name="Group 8"/>
          <p:cNvGrpSpPr/>
          <p:nvPr/>
        </p:nvGrpSpPr>
        <p:grpSpPr>
          <a:xfrm>
            <a:off x="2117393" y="2495716"/>
            <a:ext cx="14722807" cy="5390665"/>
            <a:chOff x="0" y="0"/>
            <a:chExt cx="3682024" cy="746746"/>
          </a:xfrm>
        </p:grpSpPr>
        <p:sp>
          <p:nvSpPr>
            <p:cNvPr id="18"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9"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0" name="TextBox 19"/>
          <p:cNvSpPr txBox="1"/>
          <p:nvPr/>
        </p:nvSpPr>
        <p:spPr>
          <a:xfrm>
            <a:off x="2255520" y="2915645"/>
            <a:ext cx="14020800" cy="4524315"/>
          </a:xfrm>
          <a:prstGeom prst="rect">
            <a:avLst/>
          </a:prstGeom>
          <a:noFill/>
        </p:spPr>
        <p:txBody>
          <a:bodyPr wrap="square" rtlCol="0">
            <a:spAutoFit/>
          </a:bodyPr>
          <a:lstStyle/>
          <a:p>
            <a:r>
              <a:rPr lang="en-US" sz="3200" dirty="0"/>
              <a:t>Automatic Attendance Marker using AI is a cutting-edge system that leverages the power of facial recognition technology to streamline the attendance tracking process. Unlike traditional methods that rely on manual check-ins, this innovative system can identify and mark the attendance of multiple individuals from multiple still images at a time. By analyzing facial features and patterns, it offers a swift and efficient solution for tracking attendance, eliminating the need for manual record-keeping and ensuring accuracy in recording attendance data. This technology not only saves time but also enhances security and reduces the risk of errors, making it an invaluable tool for various institutions and organizations.</a:t>
            </a:r>
            <a:endParaRPr lang="en-IN" sz="3200" dirty="0"/>
          </a:p>
        </p:txBody>
      </p:sp>
      <p:sp>
        <p:nvSpPr>
          <p:cNvPr id="6" name="Date Placeholder 5"/>
          <p:cNvSpPr>
            <a:spLocks noGrp="1"/>
          </p:cNvSpPr>
          <p:nvPr>
            <p:ph type="dt" sz="half" idx="10"/>
          </p:nvPr>
        </p:nvSpPr>
        <p:spPr>
          <a:xfrm>
            <a:off x="121920" y="9921875"/>
            <a:ext cx="2133600" cy="365125"/>
          </a:xfrm>
        </p:spPr>
        <p:txBody>
          <a:bodyPr/>
          <a:lstStyle/>
          <a:p>
            <a:fld id="{14930E7E-E0A5-4FFB-9369-F9CA7CE5BA88}" type="datetime1">
              <a:rPr lang="en-US" smtClean="0"/>
              <a:t>5/13/2024</a:t>
            </a:fld>
            <a:endParaRPr lang="en-US" dirty="0"/>
          </a:p>
        </p:txBody>
      </p:sp>
      <p:sp>
        <p:nvSpPr>
          <p:cNvPr id="7" name="Footer Placeholder 6"/>
          <p:cNvSpPr>
            <a:spLocks noGrp="1"/>
          </p:cNvSpPr>
          <p:nvPr>
            <p:ph type="ftr" sz="quarter" idx="11"/>
          </p:nvPr>
        </p:nvSpPr>
        <p:spPr>
          <a:xfrm>
            <a:off x="213524" y="190500"/>
            <a:ext cx="2895600" cy="365125"/>
          </a:xfrm>
        </p:spPr>
        <p:txBody>
          <a:bodyPr/>
          <a:lstStyle/>
          <a:p>
            <a:r>
              <a:rPr lang="en-US" dirty="0" smtClean="0"/>
              <a:t>AUTOMATIC ATTENDANCE MARKER USING AI</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1028700" y="1277696"/>
            <a:ext cx="8715459" cy="769441"/>
          </a:xfrm>
          <a:prstGeom prst="rect">
            <a:avLst/>
          </a:prstGeom>
        </p:spPr>
        <p:txBody>
          <a:bodyPr lIns="0" tIns="0" rIns="0" bIns="0" rtlCol="0" anchor="t">
            <a:spAutoFit/>
          </a:bodyPr>
          <a:lstStyle/>
          <a:p>
            <a:pPr lvl="0">
              <a:lnSpc>
                <a:spcPts val="6049"/>
              </a:lnSpc>
              <a:spcBef>
                <a:spcPct val="0"/>
              </a:spcBef>
            </a:pPr>
            <a:r>
              <a:rPr lang="en-US" sz="5499" dirty="0" smtClean="0">
                <a:solidFill>
                  <a:srgbClr val="E5E5E5"/>
                </a:solidFill>
                <a:latin typeface="Montserrat Classic Bold"/>
              </a:rPr>
              <a:t>Steps </a:t>
            </a:r>
            <a:endParaRPr lang="en-US" sz="5499" dirty="0">
              <a:solidFill>
                <a:srgbClr val="E5E5E5"/>
              </a:solidFill>
              <a:latin typeface="Montserrat Classic Bold"/>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8" name="TextBox 8"/>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06</a:t>
            </a: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9" name="TextBox 8"/>
          <p:cNvSpPr txBox="1"/>
          <p:nvPr/>
        </p:nvSpPr>
        <p:spPr>
          <a:xfrm>
            <a:off x="1295400" y="2628899"/>
            <a:ext cx="15011400" cy="3170099"/>
          </a:xfrm>
          <a:prstGeom prst="rect">
            <a:avLst/>
          </a:prstGeom>
          <a:noFill/>
        </p:spPr>
        <p:txBody>
          <a:bodyPr wrap="square" rtlCol="0">
            <a:spAutoFit/>
          </a:bodyPr>
          <a:lstStyle/>
          <a:p>
            <a:pPr marL="571500" indent="-571500">
              <a:buFont typeface="Arial" panose="020B0604020202020204" pitchFamily="34" charset="0"/>
              <a:buChar char="•"/>
            </a:pPr>
            <a:r>
              <a:rPr lang="en-IN" sz="4000" dirty="0" smtClean="0">
                <a:solidFill>
                  <a:schemeClr val="bg1"/>
                </a:solidFill>
              </a:rPr>
              <a:t>Data collection</a:t>
            </a:r>
          </a:p>
          <a:p>
            <a:pPr marL="571500" indent="-571500">
              <a:buFont typeface="Arial" panose="020B0604020202020204" pitchFamily="34" charset="0"/>
              <a:buChar char="•"/>
            </a:pPr>
            <a:r>
              <a:rPr lang="en-IN" sz="4000" dirty="0" smtClean="0">
                <a:solidFill>
                  <a:schemeClr val="bg1"/>
                </a:solidFill>
              </a:rPr>
              <a:t>Face Detection</a:t>
            </a:r>
            <a:endParaRPr lang="en-IN" sz="4000" dirty="0">
              <a:solidFill>
                <a:schemeClr val="bg1"/>
              </a:solidFill>
            </a:endParaRPr>
          </a:p>
          <a:p>
            <a:pPr marL="571500" indent="-571500">
              <a:buFont typeface="Arial" panose="020B0604020202020204" pitchFamily="34" charset="0"/>
              <a:buChar char="•"/>
            </a:pPr>
            <a:r>
              <a:rPr lang="en-IN" sz="4000" dirty="0" smtClean="0">
                <a:solidFill>
                  <a:schemeClr val="bg1"/>
                </a:solidFill>
              </a:rPr>
              <a:t>Feature Extraction</a:t>
            </a:r>
            <a:r>
              <a:rPr lang="en-IN" sz="4000" dirty="0">
                <a:solidFill>
                  <a:schemeClr val="bg1"/>
                </a:solidFill>
              </a:rPr>
              <a:t> </a:t>
            </a:r>
            <a:r>
              <a:rPr lang="en-IN" sz="4000" dirty="0" smtClean="0">
                <a:solidFill>
                  <a:schemeClr val="bg1"/>
                </a:solidFill>
              </a:rPr>
              <a:t>and Training</a:t>
            </a:r>
          </a:p>
          <a:p>
            <a:pPr marL="571500" indent="-571500">
              <a:buFont typeface="Arial" panose="020B0604020202020204" pitchFamily="34" charset="0"/>
              <a:buChar char="•"/>
            </a:pPr>
            <a:r>
              <a:rPr lang="en-IN" sz="4000" dirty="0" smtClean="0">
                <a:solidFill>
                  <a:schemeClr val="bg1"/>
                </a:solidFill>
              </a:rPr>
              <a:t>Face Recognition</a:t>
            </a:r>
          </a:p>
          <a:p>
            <a:pPr marL="571500" indent="-571500">
              <a:buFont typeface="Arial" panose="020B0604020202020204" pitchFamily="34" charset="0"/>
              <a:buChar char="•"/>
            </a:pPr>
            <a:r>
              <a:rPr lang="en-IN" sz="4000" dirty="0" smtClean="0">
                <a:solidFill>
                  <a:schemeClr val="bg1"/>
                </a:solidFill>
              </a:rPr>
              <a:t>Attendance Marking</a:t>
            </a:r>
          </a:p>
        </p:txBody>
      </p:sp>
      <p:sp>
        <p:nvSpPr>
          <p:cNvPr id="18" name="Freeform 6"/>
          <p:cNvSpPr/>
          <p:nvPr/>
        </p:nvSpPr>
        <p:spPr>
          <a:xfrm>
            <a:off x="13491189" y="93887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19" name="TextBox 8"/>
          <p:cNvSpPr txBox="1"/>
          <p:nvPr/>
        </p:nvSpPr>
        <p:spPr>
          <a:xfrm>
            <a:off x="16863389" y="97629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30</a:t>
            </a:r>
            <a:endParaRPr lang="en-US" sz="1700" dirty="0">
              <a:solidFill>
                <a:srgbClr val="1B4444"/>
              </a:solidFill>
              <a:latin typeface="Montserrat Classic Bo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TextBox 10"/>
          <p:cNvSpPr txBox="1"/>
          <p:nvPr/>
        </p:nvSpPr>
        <p:spPr>
          <a:xfrm>
            <a:off x="2234192" y="7230246"/>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31</a:t>
            </a:r>
            <a:endParaRPr lang="en-US" sz="1700" dirty="0">
              <a:solidFill>
                <a:srgbClr val="1B4444"/>
              </a:solidFill>
              <a:latin typeface="Montserrat Classic Bold"/>
            </a:endParaRPr>
          </a:p>
        </p:txBody>
      </p:sp>
      <p:sp>
        <p:nvSpPr>
          <p:cNvPr id="16" name="TextBox 16"/>
          <p:cNvSpPr txBox="1"/>
          <p:nvPr/>
        </p:nvSpPr>
        <p:spPr>
          <a:xfrm>
            <a:off x="1028700" y="1064419"/>
            <a:ext cx="11849259" cy="769441"/>
          </a:xfrm>
          <a:prstGeom prst="rect">
            <a:avLst/>
          </a:prstGeom>
        </p:spPr>
        <p:txBody>
          <a:bodyPr lIns="0" tIns="0" rIns="0" bIns="0" rtlCol="0" anchor="t">
            <a:spAutoFit/>
          </a:bodyPr>
          <a:lstStyle/>
          <a:p>
            <a:pPr lvl="0">
              <a:lnSpc>
                <a:spcPts val="6049"/>
              </a:lnSpc>
              <a:spcBef>
                <a:spcPct val="0"/>
              </a:spcBef>
            </a:pPr>
            <a:r>
              <a:rPr lang="en-IN" sz="5499" dirty="0" smtClean="0">
                <a:solidFill>
                  <a:srgbClr val="1B4444"/>
                </a:solidFill>
                <a:latin typeface="Montserrat Classic Bold"/>
              </a:rPr>
              <a:t>DATA COLLECTION</a:t>
            </a: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grpSp>
        <p:nvGrpSpPr>
          <p:cNvPr id="22" name="Group 21"/>
          <p:cNvGrpSpPr/>
          <p:nvPr/>
        </p:nvGrpSpPr>
        <p:grpSpPr>
          <a:xfrm>
            <a:off x="533400" y="1955192"/>
            <a:ext cx="16992600" cy="9886953"/>
            <a:chOff x="0" y="-19050"/>
            <a:chExt cx="1744696" cy="831850"/>
          </a:xfrm>
        </p:grpSpPr>
        <p:sp>
          <p:nvSpPr>
            <p:cNvPr id="23" name="Freeform 22"/>
            <p:cNvSpPr/>
            <p:nvPr/>
          </p:nvSpPr>
          <p:spPr>
            <a:xfrm>
              <a:off x="0" y="0"/>
              <a:ext cx="1744696" cy="539144"/>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marL="285750" indent="-285750">
                <a:buFont typeface="Arial" panose="020B0604020202020204" pitchFamily="34" charset="0"/>
                <a:buChar char="•"/>
              </a:pPr>
              <a:r>
                <a:rPr lang="en-IN" sz="3200" dirty="0" smtClean="0"/>
                <a:t>Capture images of individual faces using cameras.</a:t>
              </a:r>
            </a:p>
            <a:p>
              <a:pPr marL="285750" indent="-285750">
                <a:buFont typeface="Arial" panose="020B0604020202020204" pitchFamily="34" charset="0"/>
                <a:buChar char="•"/>
              </a:pPr>
              <a:r>
                <a:rPr lang="en-IN" sz="3200" dirty="0" smtClean="0"/>
                <a:t>This can be done manually.</a:t>
              </a:r>
            </a:p>
            <a:p>
              <a:pPr marL="285750" indent="-285750">
                <a:buFont typeface="Arial" panose="020B0604020202020204" pitchFamily="34" charset="0"/>
                <a:buChar char="•"/>
              </a:pPr>
              <a:endParaRPr lang="en-IN" sz="3200" dirty="0"/>
            </a:p>
          </p:txBody>
        </p:sp>
        <p:sp>
          <p:nvSpPr>
            <p:cNvPr id="24"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5" name="TextBox 24"/>
          <p:cNvSpPr txBox="1"/>
          <p:nvPr/>
        </p:nvSpPr>
        <p:spPr>
          <a:xfrm>
            <a:off x="2159991" y="5718696"/>
            <a:ext cx="8512431" cy="317523"/>
          </a:xfrm>
          <a:prstGeom prst="rect">
            <a:avLst/>
          </a:prstGeom>
        </p:spPr>
        <p:txBody>
          <a:bodyPr lIns="0" tIns="0" rIns="0" bIns="0" rtlCol="0" anchor="t">
            <a:spAutoFit/>
          </a:bodyPr>
          <a:lstStyle/>
          <a:p>
            <a:pPr marL="213884" lvl="1">
              <a:lnSpc>
                <a:spcPts val="2734"/>
              </a:lnSpc>
            </a:pPr>
            <a:endParaRPr lang="en-US" sz="1981" spc="194" dirty="0" smtClean="0">
              <a:solidFill>
                <a:srgbClr val="231F20"/>
              </a:solidFill>
              <a:latin typeface="DM Sans"/>
            </a:endParaRPr>
          </a:p>
        </p:txBody>
      </p:sp>
      <p:sp>
        <p:nvSpPr>
          <p:cNvPr id="6" name="Date Placeholder 5"/>
          <p:cNvSpPr>
            <a:spLocks noGrp="1"/>
          </p:cNvSpPr>
          <p:nvPr>
            <p:ph type="dt" sz="half" idx="10"/>
          </p:nvPr>
        </p:nvSpPr>
        <p:spPr>
          <a:xfrm>
            <a:off x="100592" y="9481638"/>
            <a:ext cx="2133600" cy="365125"/>
          </a:xfrm>
        </p:spPr>
        <p:txBody>
          <a:bodyPr/>
          <a:lstStyle/>
          <a:p>
            <a:fld id="{2C4E1A8B-2C69-47EF-A353-6F29BAEBF341}" type="datetime1">
              <a:rPr lang="en-US" smtClean="0"/>
              <a:t>5/13/2024</a:t>
            </a:fld>
            <a:endParaRPr lang="en-US"/>
          </a:p>
        </p:txBody>
      </p:sp>
      <p:sp>
        <p:nvSpPr>
          <p:cNvPr id="7" name="Footer Placeholder 6"/>
          <p:cNvSpPr>
            <a:spLocks noGrp="1"/>
          </p:cNvSpPr>
          <p:nvPr>
            <p:ph type="ftr" sz="quarter" idx="11"/>
          </p:nvPr>
        </p:nvSpPr>
        <p:spPr>
          <a:xfrm>
            <a:off x="15263188" y="266700"/>
            <a:ext cx="2895600" cy="365125"/>
          </a:xfrm>
        </p:spPr>
        <p:txBody>
          <a:bodyPr/>
          <a:lstStyle/>
          <a:p>
            <a:r>
              <a:rPr lang="en-US" dirty="0" smtClean="0"/>
              <a:t>AUTOMATIC ATTENDANCE MARKER USING AI</a:t>
            </a:r>
            <a:endParaRPr lang="en-US" dirty="0"/>
          </a:p>
        </p:txBody>
      </p:sp>
      <p:pic>
        <p:nvPicPr>
          <p:cNvPr id="9" name="Picture 8" descr="TrainingImage"/>
          <p:cNvPicPr>
            <a:picLocks noChangeAspect="1"/>
          </p:cNvPicPr>
          <p:nvPr/>
        </p:nvPicPr>
        <p:blipFill rotWithShape="1">
          <a:blip r:embed="rId8">
            <a:extLst>
              <a:ext uri="{28A0092B-C50C-407E-A947-70E740481C1C}">
                <a14:useLocalDpi xmlns:a14="http://schemas.microsoft.com/office/drawing/2010/main" val="0"/>
              </a:ext>
            </a:extLst>
          </a:blip>
          <a:srcRect l="12927" t="16216"/>
          <a:stretch/>
        </p:blipFill>
        <p:spPr>
          <a:xfrm>
            <a:off x="1167393" y="3600910"/>
            <a:ext cx="7815736" cy="4209590"/>
          </a:xfrm>
          <a:prstGeom prst="rect">
            <a:avLst/>
          </a:prstGeom>
        </p:spPr>
      </p:pic>
      <p:pic>
        <p:nvPicPr>
          <p:cNvPr id="11" name="Picture 10" descr="TrainingImage"/>
          <p:cNvPicPr>
            <a:picLocks noChangeAspect="1"/>
          </p:cNvPicPr>
          <p:nvPr/>
        </p:nvPicPr>
        <p:blipFill rotWithShape="1">
          <a:blip r:embed="rId9">
            <a:extLst>
              <a:ext uri="{28A0092B-C50C-407E-A947-70E740481C1C}">
                <a14:useLocalDpi xmlns:a14="http://schemas.microsoft.com/office/drawing/2010/main" val="0"/>
              </a:ext>
            </a:extLst>
          </a:blip>
          <a:srcRect l="13544" t="16216"/>
          <a:stretch/>
        </p:blipFill>
        <p:spPr>
          <a:xfrm>
            <a:off x="9083721" y="3695700"/>
            <a:ext cx="8175579" cy="41148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9236393"/>
            <a:ext cx="15728030" cy="1050607"/>
            <a:chOff x="0" y="0"/>
            <a:chExt cx="4142362" cy="276703"/>
          </a:xfrm>
        </p:grpSpPr>
        <p:sp>
          <p:nvSpPr>
            <p:cNvPr id="4" name="Freeform 4"/>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32</a:t>
            </a:r>
            <a:endParaRPr lang="en-US" sz="1700" dirty="0">
              <a:solidFill>
                <a:srgbClr val="1B4444"/>
              </a:solidFill>
              <a:latin typeface="Montserrat Classic Bold"/>
            </a:endParaRPr>
          </a:p>
        </p:txBody>
      </p:sp>
      <p:sp>
        <p:nvSpPr>
          <p:cNvPr id="9" name="TextBox 9"/>
          <p:cNvSpPr txBox="1"/>
          <p:nvPr/>
        </p:nvSpPr>
        <p:spPr>
          <a:xfrm>
            <a:off x="1028700" y="1217619"/>
            <a:ext cx="10543512" cy="1128514"/>
          </a:xfrm>
          <a:prstGeom prst="rect">
            <a:avLst/>
          </a:prstGeom>
        </p:spPr>
        <p:txBody>
          <a:bodyPr lIns="0" tIns="0" rIns="0" bIns="0" rtlCol="0" anchor="t">
            <a:spAutoFit/>
          </a:bodyPr>
          <a:lstStyle/>
          <a:p>
            <a:pPr>
              <a:lnSpc>
                <a:spcPts val="8800"/>
              </a:lnSpc>
              <a:spcBef>
                <a:spcPct val="0"/>
              </a:spcBef>
            </a:pPr>
            <a:r>
              <a:rPr lang="en-IN" sz="8000" dirty="0" smtClean="0">
                <a:solidFill>
                  <a:srgbClr val="1B4444"/>
                </a:solidFill>
                <a:latin typeface="Montserrat Classic Bold"/>
              </a:rPr>
              <a:t>Data Training</a:t>
            </a:r>
            <a:endParaRPr lang="en-US" sz="8000" dirty="0">
              <a:solidFill>
                <a:srgbClr val="1B4444"/>
              </a:solidFill>
              <a:latin typeface="Montserrat Classic Bold"/>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6"/>
                </a:ext>
              </a:extLst>
            </a:blip>
            <a:stretch>
              <a:fillRect/>
            </a:stretch>
          </a:blipFill>
        </p:spPr>
      </p:sp>
      <p:grpSp>
        <p:nvGrpSpPr>
          <p:cNvPr id="11" name="Group 11"/>
          <p:cNvGrpSpPr/>
          <p:nvPr/>
        </p:nvGrpSpPr>
        <p:grpSpPr>
          <a:xfrm>
            <a:off x="1558290" y="3889808"/>
            <a:ext cx="14882189" cy="4549541"/>
            <a:chOff x="0" y="-19050"/>
            <a:chExt cx="3792593" cy="1120882"/>
          </a:xfrm>
        </p:grpSpPr>
        <p:sp>
          <p:nvSpPr>
            <p:cNvPr id="12" name="Freeform 12"/>
            <p:cNvSpPr/>
            <p:nvPr/>
          </p:nvSpPr>
          <p:spPr>
            <a:xfrm>
              <a:off x="0" y="0"/>
              <a:ext cx="3792593" cy="1101832"/>
            </a:xfrm>
            <a:custGeom>
              <a:avLst/>
              <a:gdLst/>
              <a:ahLst/>
              <a:cxnLst/>
              <a:rect l="l" t="t" r="r" b="b"/>
              <a:pathLst>
                <a:path w="3792593" h="1101832">
                  <a:moveTo>
                    <a:pt x="0" y="0"/>
                  </a:moveTo>
                  <a:lnTo>
                    <a:pt x="3792593" y="0"/>
                  </a:lnTo>
                  <a:lnTo>
                    <a:pt x="3792593" y="1101832"/>
                  </a:lnTo>
                  <a:lnTo>
                    <a:pt x="0" y="1101832"/>
                  </a:lnTo>
                  <a:close/>
                </a:path>
              </a:pathLst>
            </a:custGeom>
            <a:solidFill>
              <a:srgbClr val="E5E5E5"/>
            </a:solidFill>
            <a:ln cap="sq">
              <a:noFill/>
              <a:prstDash val="sysDot"/>
              <a:miter/>
            </a:ln>
          </p:spPr>
        </p:sp>
        <p:sp>
          <p:nvSpPr>
            <p:cNvPr id="13" name="TextBox 13"/>
            <p:cNvSpPr txBox="1"/>
            <p:nvPr/>
          </p:nvSpPr>
          <p:spPr>
            <a:xfrm>
              <a:off x="0" y="-19050"/>
              <a:ext cx="812800" cy="831850"/>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grpSp>
      <p:sp>
        <p:nvSpPr>
          <p:cNvPr id="15" name="TextBox 14"/>
          <p:cNvSpPr txBox="1"/>
          <p:nvPr/>
        </p:nvSpPr>
        <p:spPr>
          <a:xfrm>
            <a:off x="2141384" y="4393314"/>
            <a:ext cx="13716000" cy="3170099"/>
          </a:xfrm>
          <a:prstGeom prst="rect">
            <a:avLst/>
          </a:prstGeom>
          <a:noFill/>
        </p:spPr>
        <p:txBody>
          <a:bodyPr wrap="square" rtlCol="0">
            <a:spAutoFit/>
          </a:bodyPr>
          <a:lstStyle/>
          <a:p>
            <a:pPr marL="571500" indent="-571500">
              <a:buFont typeface="Arial" panose="020B0604020202020204" pitchFamily="34" charset="0"/>
              <a:buChar char="•"/>
            </a:pPr>
            <a:r>
              <a:rPr lang="en-GB" sz="4000" dirty="0" smtClean="0">
                <a:latin typeface="Montserrat Classic" panose="020B0604020202020204" charset="0"/>
              </a:rPr>
              <a:t>Face </a:t>
            </a:r>
            <a:r>
              <a:rPr lang="en-GB" sz="4000" dirty="0" err="1" smtClean="0">
                <a:latin typeface="Montserrat Classic" panose="020B0604020202020204" charset="0"/>
              </a:rPr>
              <a:t>Detection:Haar</a:t>
            </a:r>
            <a:r>
              <a:rPr lang="en-GB" sz="4000" dirty="0" smtClean="0">
                <a:latin typeface="Montserrat Classic" panose="020B0604020202020204" charset="0"/>
              </a:rPr>
              <a:t> Cascade classifiers detects faces in the images</a:t>
            </a:r>
          </a:p>
          <a:p>
            <a:pPr marL="571500" indent="-571500">
              <a:buFont typeface="Arial" panose="020B0604020202020204" pitchFamily="34" charset="0"/>
              <a:buChar char="•"/>
            </a:pPr>
            <a:r>
              <a:rPr lang="en-GB" sz="4000" dirty="0" smtClean="0">
                <a:latin typeface="Montserrat Classic" panose="020B0604020202020204" charset="0"/>
              </a:rPr>
              <a:t>Feature Extraction : LBPH algorithm is used here</a:t>
            </a:r>
          </a:p>
          <a:p>
            <a:pPr marL="571500" indent="-571500">
              <a:buFont typeface="Arial" panose="020B0604020202020204" pitchFamily="34" charset="0"/>
              <a:buChar char="•"/>
            </a:pPr>
            <a:endParaRPr lang="en-US" sz="4000" dirty="0">
              <a:latin typeface="Montserrat Classic" panose="020B0604020202020204" charset="0"/>
            </a:endParaRPr>
          </a:p>
          <a:p>
            <a:endParaRPr lang="en-US" sz="4000" dirty="0">
              <a:latin typeface="Montserrat Classic"/>
            </a:endParaRPr>
          </a:p>
        </p:txBody>
      </p:sp>
      <p:sp>
        <p:nvSpPr>
          <p:cNvPr id="2" name="Date Placeholder 1"/>
          <p:cNvSpPr>
            <a:spLocks noGrp="1"/>
          </p:cNvSpPr>
          <p:nvPr>
            <p:ph type="dt" sz="half" idx="10"/>
          </p:nvPr>
        </p:nvSpPr>
        <p:spPr>
          <a:xfrm>
            <a:off x="152400" y="9428004"/>
            <a:ext cx="2133600" cy="365125"/>
          </a:xfrm>
        </p:spPr>
        <p:txBody>
          <a:bodyPr/>
          <a:lstStyle/>
          <a:p>
            <a:fld id="{9F492FEF-757E-49A1-89A8-FFD8440F9FE1}" type="datetime1">
              <a:rPr lang="en-US" smtClean="0"/>
              <a:t>5/13/2024</a:t>
            </a:fld>
            <a:endParaRPr lang="en-US" dirty="0"/>
          </a:p>
        </p:txBody>
      </p:sp>
      <p:sp>
        <p:nvSpPr>
          <p:cNvPr id="7" name="Footer Placeholder 6"/>
          <p:cNvSpPr>
            <a:spLocks noGrp="1"/>
          </p:cNvSpPr>
          <p:nvPr>
            <p:ph type="ftr" sz="quarter" idx="11"/>
          </p:nvPr>
        </p:nvSpPr>
        <p:spPr>
          <a:xfrm>
            <a:off x="15163800" y="152554"/>
            <a:ext cx="2895600" cy="365125"/>
          </a:xfrm>
        </p:spPr>
        <p:txBody>
          <a:bodyPr/>
          <a:lstStyle/>
          <a:p>
            <a:r>
              <a:rPr lang="en-US" dirty="0" smtClean="0"/>
              <a:t>AUTOMATIC ATTENDANCE MARKER USING AI</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1028700" y="1277696"/>
            <a:ext cx="8715459" cy="769441"/>
          </a:xfrm>
          <a:prstGeom prst="rect">
            <a:avLst/>
          </a:prstGeom>
        </p:spPr>
        <p:txBody>
          <a:bodyPr lIns="0" tIns="0" rIns="0" bIns="0" rtlCol="0" anchor="t">
            <a:spAutoFit/>
          </a:bodyPr>
          <a:lstStyle/>
          <a:p>
            <a:pPr lvl="0">
              <a:lnSpc>
                <a:spcPts val="6049"/>
              </a:lnSpc>
              <a:spcBef>
                <a:spcPct val="0"/>
              </a:spcBef>
            </a:pPr>
            <a:r>
              <a:rPr lang="en-IN" sz="5499" dirty="0" smtClean="0">
                <a:solidFill>
                  <a:srgbClr val="E5E5E5"/>
                </a:solidFill>
                <a:latin typeface="Montserrat Classic Bold"/>
              </a:rPr>
              <a:t>LBPH</a:t>
            </a:r>
            <a:endParaRPr lang="en-US" sz="5499" dirty="0">
              <a:solidFill>
                <a:srgbClr val="E5E5E5"/>
              </a:solidFill>
              <a:latin typeface="Montserrat Classic Bold"/>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8" name="TextBox 8"/>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06</a:t>
            </a: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9" name="TextBox 8"/>
          <p:cNvSpPr txBox="1"/>
          <p:nvPr/>
        </p:nvSpPr>
        <p:spPr>
          <a:xfrm>
            <a:off x="1295400" y="2628899"/>
            <a:ext cx="15011400" cy="3785652"/>
          </a:xfrm>
          <a:prstGeom prst="rect">
            <a:avLst/>
          </a:prstGeom>
          <a:noFill/>
        </p:spPr>
        <p:txBody>
          <a:bodyPr wrap="square" rtlCol="0">
            <a:spAutoFit/>
          </a:bodyPr>
          <a:lstStyle/>
          <a:p>
            <a:pPr marL="571500" indent="-571500">
              <a:buFont typeface="Arial" panose="020B0604020202020204" pitchFamily="34" charset="0"/>
              <a:buChar char="•"/>
            </a:pPr>
            <a:r>
              <a:rPr lang="en-IN" sz="4000" dirty="0" smtClean="0">
                <a:solidFill>
                  <a:schemeClr val="bg1"/>
                </a:solidFill>
              </a:rPr>
              <a:t>Local binary pattern histogram is a generic approach that considers both the shape and texture data to represent facial images.</a:t>
            </a:r>
          </a:p>
          <a:p>
            <a:pPr marL="571500" indent="-571500">
              <a:buFont typeface="Arial" panose="020B0604020202020204" pitchFamily="34" charset="0"/>
              <a:buChar char="•"/>
            </a:pPr>
            <a:r>
              <a:rPr lang="en-IN" sz="4000" dirty="0" smtClean="0">
                <a:solidFill>
                  <a:schemeClr val="bg1"/>
                </a:solidFill>
              </a:rPr>
              <a:t>It works on eight neighbours of pixels.</a:t>
            </a:r>
          </a:p>
          <a:p>
            <a:pPr marL="571500" indent="-571500">
              <a:buFont typeface="Arial" panose="020B0604020202020204" pitchFamily="34" charset="0"/>
              <a:buChar char="•"/>
            </a:pPr>
            <a:r>
              <a:rPr lang="en-IN" sz="4000" dirty="0" smtClean="0">
                <a:solidFill>
                  <a:schemeClr val="bg1"/>
                </a:solidFill>
              </a:rPr>
              <a:t>Input image is divided into small regions called cells and features are extracted from each region.</a:t>
            </a:r>
          </a:p>
          <a:p>
            <a:endParaRPr lang="en-IN" sz="4000" dirty="0">
              <a:solidFill>
                <a:schemeClr val="bg1"/>
              </a:solidFill>
            </a:endParaRPr>
          </a:p>
        </p:txBody>
      </p:sp>
      <p:graphicFrame>
        <p:nvGraphicFramePr>
          <p:cNvPr id="14" name="Diagram 13">
            <a:extLst>
              <a:ext uri="{FF2B5EF4-FFF2-40B4-BE49-F238E27FC236}">
                <a16:creationId xmlns:a16="http://schemas.microsoft.com/office/drawing/2014/main" id="{90A42C05-C135-F108-D41D-BA4529DB34B0}"/>
              </a:ext>
            </a:extLst>
          </p:cNvPr>
          <p:cNvGraphicFramePr/>
          <p:nvPr>
            <p:extLst>
              <p:ext uri="{D42A27DB-BD31-4B8C-83A1-F6EECF244321}">
                <p14:modId xmlns:p14="http://schemas.microsoft.com/office/powerpoint/2010/main" val="2218913480"/>
              </p:ext>
            </p:extLst>
          </p:nvPr>
        </p:nvGraphicFramePr>
        <p:xfrm>
          <a:off x="3276600" y="5788449"/>
          <a:ext cx="3596347" cy="31650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agram 14">
            <a:extLst>
              <a:ext uri="{FF2B5EF4-FFF2-40B4-BE49-F238E27FC236}">
                <a16:creationId xmlns:a16="http://schemas.microsoft.com/office/drawing/2014/main" id="{0400EF15-5042-58F1-7169-6CA95A1984F9}"/>
              </a:ext>
            </a:extLst>
          </p:cNvPr>
          <p:cNvGraphicFramePr/>
          <p:nvPr>
            <p:extLst>
              <p:ext uri="{D42A27DB-BD31-4B8C-83A1-F6EECF244321}">
                <p14:modId xmlns:p14="http://schemas.microsoft.com/office/powerpoint/2010/main" val="518309725"/>
              </p:ext>
            </p:extLst>
          </p:nvPr>
        </p:nvGraphicFramePr>
        <p:xfrm>
          <a:off x="8166340" y="5771070"/>
          <a:ext cx="3797060" cy="31824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6" name="Graphic 457" descr="Arrow: Slight curve with solid fill">
            <a:extLst>
              <a:ext uri="{FF2B5EF4-FFF2-40B4-BE49-F238E27FC236}">
                <a16:creationId xmlns:a16="http://schemas.microsoft.com/office/drawing/2014/main" id="{1B476041-D08E-440F-128E-203BBAD1DA8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007299" y="6829182"/>
            <a:ext cx="914400" cy="914400"/>
          </a:xfrm>
          <a:prstGeom prst="rect">
            <a:avLst/>
          </a:prstGeom>
        </p:spPr>
      </p:pic>
      <p:sp>
        <p:nvSpPr>
          <p:cNvPr id="11" name="TextBox 10"/>
          <p:cNvSpPr txBox="1"/>
          <p:nvPr/>
        </p:nvSpPr>
        <p:spPr>
          <a:xfrm>
            <a:off x="457200" y="8871695"/>
            <a:ext cx="17221200" cy="707886"/>
          </a:xfrm>
          <a:prstGeom prst="rect">
            <a:avLst/>
          </a:prstGeom>
          <a:noFill/>
        </p:spPr>
        <p:txBody>
          <a:bodyPr wrap="square" rtlCol="0">
            <a:spAutoFit/>
          </a:bodyPr>
          <a:lstStyle/>
          <a:p>
            <a:pPr algn="ctr"/>
            <a:r>
              <a:rPr lang="en-US" sz="4000" dirty="0" err="1">
                <a:solidFill>
                  <a:schemeClr val="bg1"/>
                </a:solidFill>
              </a:rPr>
              <a:t>cp</a:t>
            </a:r>
            <a:r>
              <a:rPr lang="en-US" sz="4000" dirty="0">
                <a:solidFill>
                  <a:schemeClr val="bg1"/>
                </a:solidFill>
              </a:rPr>
              <a:t> denotes the center pixel and * denotes the starting point of binary code.</a:t>
            </a:r>
          </a:p>
        </p:txBody>
      </p:sp>
      <p:sp>
        <p:nvSpPr>
          <p:cNvPr id="18" name="Freeform 6"/>
          <p:cNvSpPr/>
          <p:nvPr/>
        </p:nvSpPr>
        <p:spPr>
          <a:xfrm>
            <a:off x="13491189" y="93887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0">
              <a:extLst>
                <a:ext uri="{96DAC541-7B7A-43D3-8B79-37D633B846F1}">
                  <asvg:svgBlip xmlns="" xmlns:asvg="http://schemas.microsoft.com/office/drawing/2016/SVG/main" r:embed="rId3"/>
                </a:ext>
              </a:extLst>
            </a:blip>
            <a:stretch>
              <a:fillRect/>
            </a:stretch>
          </a:blipFill>
        </p:spPr>
      </p:sp>
      <p:sp>
        <p:nvSpPr>
          <p:cNvPr id="19" name="TextBox 8"/>
          <p:cNvSpPr txBox="1"/>
          <p:nvPr/>
        </p:nvSpPr>
        <p:spPr>
          <a:xfrm>
            <a:off x="16863389" y="97629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33</a:t>
            </a:r>
            <a:endParaRPr lang="en-US" sz="1700" dirty="0">
              <a:solidFill>
                <a:srgbClr val="1B4444"/>
              </a:solidFill>
              <a:latin typeface="Montserrat Classic Bold"/>
            </a:endParaRPr>
          </a:p>
        </p:txBody>
      </p:sp>
    </p:spTree>
    <p:extLst>
      <p:ext uri="{BB962C8B-B14F-4D97-AF65-F5344CB8AC3E}">
        <p14:creationId xmlns:p14="http://schemas.microsoft.com/office/powerpoint/2010/main" val="849485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34</a:t>
            </a:r>
            <a:endParaRPr lang="en-US" sz="1700" dirty="0">
              <a:solidFill>
                <a:srgbClr val="1B4444"/>
              </a:solidFill>
              <a:latin typeface="Montserrat Classic Bold"/>
            </a:endParaRPr>
          </a:p>
        </p:txBody>
      </p:sp>
      <p:sp>
        <p:nvSpPr>
          <p:cNvPr id="12" name="TextBox 11">
            <a:extLst>
              <a:ext uri="{FF2B5EF4-FFF2-40B4-BE49-F238E27FC236}">
                <a16:creationId xmlns:a16="http://schemas.microsoft.com/office/drawing/2014/main" id="{06AE461B-8E97-FB7A-051C-59D621581C70}"/>
              </a:ext>
            </a:extLst>
          </p:cNvPr>
          <p:cNvSpPr txBox="1"/>
          <p:nvPr/>
        </p:nvSpPr>
        <p:spPr>
          <a:xfrm>
            <a:off x="990600" y="2017961"/>
            <a:ext cx="1412018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rPr>
              <a:t>-The threshold t takes the value </a:t>
            </a:r>
            <a:r>
              <a:rPr lang="en-US" sz="4000" dirty="0" smtClean="0">
                <a:solidFill>
                  <a:schemeClr val="bg1"/>
                </a:solidFill>
              </a:rPr>
              <a:t>as</a:t>
            </a:r>
          </a:p>
          <a:p>
            <a:endParaRPr lang="en-US" sz="4000" dirty="0">
              <a:solidFill>
                <a:schemeClr val="bg1"/>
              </a:solidFill>
            </a:endParaRPr>
          </a:p>
          <a:p>
            <a:r>
              <a:rPr lang="en-US" sz="2000" dirty="0">
                <a:ea typeface="+mn-lt"/>
                <a:cs typeface="+mn-lt"/>
              </a:rPr>
              <a:t>                                      </a:t>
            </a:r>
            <a:r>
              <a:rPr lang="en-US" sz="2000" dirty="0">
                <a:solidFill>
                  <a:schemeClr val="bg1"/>
                </a:solidFill>
                <a:ea typeface="+mn-lt"/>
                <a:cs typeface="+mn-lt"/>
              </a:rPr>
              <a:t>t =</a:t>
            </a:r>
            <a:r>
              <a:rPr lang="en-US" sz="6000" dirty="0">
                <a:solidFill>
                  <a:schemeClr val="bg1"/>
                </a:solidFill>
                <a:ea typeface="+mn-lt"/>
                <a:cs typeface="+mn-lt"/>
              </a:rPr>
              <a:t>{ </a:t>
            </a:r>
          </a:p>
          <a:p>
            <a:r>
              <a:rPr lang="en-US" sz="2000" dirty="0">
                <a:ea typeface="+mn-lt"/>
                <a:cs typeface="+mn-lt"/>
              </a:rPr>
              <a:t> </a:t>
            </a:r>
            <a:r>
              <a:rPr lang="en-US" sz="4000" dirty="0">
                <a:solidFill>
                  <a:schemeClr val="bg1"/>
                </a:solidFill>
              </a:rPr>
              <a:t> </a:t>
            </a:r>
            <a:endParaRPr lang="en-US" sz="4000" dirty="0" smtClean="0">
              <a:solidFill>
                <a:schemeClr val="bg1"/>
              </a:solidFill>
            </a:endParaRPr>
          </a:p>
          <a:p>
            <a:r>
              <a:rPr lang="en-US" sz="4000" dirty="0" smtClean="0">
                <a:solidFill>
                  <a:schemeClr val="bg1"/>
                </a:solidFill>
              </a:rPr>
              <a:t>It </a:t>
            </a:r>
            <a:r>
              <a:rPr lang="en-US" sz="4000" dirty="0">
                <a:solidFill>
                  <a:schemeClr val="bg1"/>
                </a:solidFill>
              </a:rPr>
              <a:t>generates 8 bit binary code. Compute the histogram for each cell and normalize it.</a:t>
            </a:r>
          </a:p>
        </p:txBody>
      </p:sp>
      <p:sp>
        <p:nvSpPr>
          <p:cNvPr id="13" name="TextBox 12">
            <a:extLst>
              <a:ext uri="{FF2B5EF4-FFF2-40B4-BE49-F238E27FC236}">
                <a16:creationId xmlns:a16="http://schemas.microsoft.com/office/drawing/2014/main" id="{08D56A24-AB18-1F32-A74E-8CF8E52896C5}"/>
              </a:ext>
            </a:extLst>
          </p:cNvPr>
          <p:cNvSpPr txBox="1"/>
          <p:nvPr/>
        </p:nvSpPr>
        <p:spPr>
          <a:xfrm>
            <a:off x="3657600" y="3238500"/>
            <a:ext cx="45720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 </a:t>
            </a:r>
            <a:r>
              <a:rPr lang="en-US" sz="3200" dirty="0" smtClean="0">
                <a:solidFill>
                  <a:schemeClr val="bg1"/>
                </a:solidFill>
                <a:ea typeface="+mn-lt"/>
                <a:cs typeface="+mn-lt"/>
              </a:rPr>
              <a:t>       1 </a:t>
            </a:r>
            <a:r>
              <a:rPr lang="en-US" sz="3200" dirty="0">
                <a:solidFill>
                  <a:schemeClr val="bg1"/>
                </a:solidFill>
                <a:ea typeface="+mn-lt"/>
                <a:cs typeface="+mn-lt"/>
              </a:rPr>
              <a:t>if pixel value &gt;= cp</a:t>
            </a:r>
          </a:p>
          <a:p>
            <a:r>
              <a:rPr lang="en-US" sz="3200" dirty="0">
                <a:solidFill>
                  <a:schemeClr val="bg1"/>
                </a:solidFill>
              </a:rPr>
              <a:t> </a:t>
            </a:r>
            <a:r>
              <a:rPr lang="en-US" sz="3200" dirty="0" smtClean="0">
                <a:solidFill>
                  <a:schemeClr val="bg1"/>
                </a:solidFill>
              </a:rPr>
              <a:t>        0 </a:t>
            </a:r>
            <a:r>
              <a:rPr lang="en-US" sz="3200" dirty="0">
                <a:solidFill>
                  <a:schemeClr val="bg1"/>
                </a:solidFill>
              </a:rPr>
              <a:t>otherwise</a:t>
            </a:r>
          </a:p>
        </p:txBody>
      </p:sp>
    </p:spTree>
    <p:extLst>
      <p:ext uri="{BB962C8B-B14F-4D97-AF65-F5344CB8AC3E}">
        <p14:creationId xmlns:p14="http://schemas.microsoft.com/office/powerpoint/2010/main" val="2704773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35</a:t>
            </a:r>
            <a:endParaRPr lang="en-US" sz="1700" dirty="0">
              <a:solidFill>
                <a:srgbClr val="1B4444"/>
              </a:solidFill>
              <a:latin typeface="Montserrat Classic Bold"/>
            </a:endParaRPr>
          </a:p>
        </p:txBody>
      </p:sp>
      <p:sp>
        <p:nvSpPr>
          <p:cNvPr id="2" name="TextBox 1"/>
          <p:cNvSpPr txBox="1"/>
          <p:nvPr/>
        </p:nvSpPr>
        <p:spPr>
          <a:xfrm>
            <a:off x="1676400" y="1257300"/>
            <a:ext cx="12268200" cy="861774"/>
          </a:xfrm>
          <a:prstGeom prst="rect">
            <a:avLst/>
          </a:prstGeom>
          <a:noFill/>
        </p:spPr>
        <p:txBody>
          <a:bodyPr wrap="square" rtlCol="0">
            <a:spAutoFit/>
          </a:bodyPr>
          <a:lstStyle/>
          <a:p>
            <a:pPr>
              <a:lnSpc>
                <a:spcPts val="6049"/>
              </a:lnSpc>
              <a:spcBef>
                <a:spcPct val="0"/>
              </a:spcBef>
            </a:pPr>
            <a:r>
              <a:rPr lang="en-IN" sz="5499" dirty="0" smtClean="0">
                <a:solidFill>
                  <a:srgbClr val="E5E5E5"/>
                </a:solidFill>
                <a:latin typeface="Montserrat Classic Bold"/>
              </a:rPr>
              <a:t>Face Recognition</a:t>
            </a:r>
            <a:endParaRPr lang="en-IN" sz="5499" dirty="0">
              <a:solidFill>
                <a:srgbClr val="E5E5E5"/>
              </a:solidFill>
              <a:latin typeface="Montserrat Classic Bold"/>
            </a:endParaRPr>
          </a:p>
        </p:txBody>
      </p:sp>
      <p:sp>
        <p:nvSpPr>
          <p:cNvPr id="6" name="TextBox 5"/>
          <p:cNvSpPr txBox="1"/>
          <p:nvPr/>
        </p:nvSpPr>
        <p:spPr>
          <a:xfrm>
            <a:off x="1905000" y="2552700"/>
            <a:ext cx="13639800" cy="5632311"/>
          </a:xfrm>
          <a:prstGeom prst="rect">
            <a:avLst/>
          </a:prstGeom>
          <a:noFill/>
        </p:spPr>
        <p:txBody>
          <a:bodyPr wrap="square" rtlCol="0">
            <a:spAutoFit/>
          </a:bodyPr>
          <a:lstStyle/>
          <a:p>
            <a:r>
              <a:rPr lang="en-US" sz="4000" dirty="0" smtClean="0">
                <a:solidFill>
                  <a:schemeClr val="bg1"/>
                </a:solidFill>
              </a:rPr>
              <a:t> </a:t>
            </a:r>
            <a:r>
              <a:rPr lang="en-US" sz="4000" dirty="0" err="1" smtClean="0">
                <a:solidFill>
                  <a:schemeClr val="bg1"/>
                </a:solidFill>
              </a:rPr>
              <a:t>TrainImages</a:t>
            </a:r>
            <a:r>
              <a:rPr lang="en-US" sz="4000" dirty="0" smtClean="0">
                <a:solidFill>
                  <a:schemeClr val="bg1"/>
                </a:solidFill>
              </a:rPr>
              <a:t>(): </a:t>
            </a:r>
            <a:r>
              <a:rPr lang="en-US" sz="4000" dirty="0">
                <a:solidFill>
                  <a:schemeClr val="bg1"/>
                </a:solidFill>
              </a:rPr>
              <a:t>This function trains the face recognition model using the captured images. It uses the LBPH (Local Binary Patterns Histograms) algorithm from OpenCV.5. Recognizing Faces and </a:t>
            </a:r>
            <a:r>
              <a:rPr lang="en-US" sz="4000" dirty="0" smtClean="0">
                <a:solidFill>
                  <a:schemeClr val="bg1"/>
                </a:solidFill>
              </a:rPr>
              <a:t>Taking Attendance</a:t>
            </a:r>
          </a:p>
          <a:p>
            <a:endParaRPr lang="en-US" sz="4000" dirty="0" smtClean="0">
              <a:solidFill>
                <a:schemeClr val="bg1"/>
              </a:solidFill>
            </a:endParaRPr>
          </a:p>
          <a:p>
            <a:r>
              <a:rPr lang="en-US" sz="4000" dirty="0" err="1" smtClean="0">
                <a:solidFill>
                  <a:schemeClr val="bg1"/>
                </a:solidFill>
              </a:rPr>
              <a:t>TrackImages</a:t>
            </a:r>
            <a:r>
              <a:rPr lang="en-US" sz="4000" dirty="0" smtClean="0">
                <a:solidFill>
                  <a:schemeClr val="bg1"/>
                </a:solidFill>
              </a:rPr>
              <a:t> </a:t>
            </a:r>
            <a:r>
              <a:rPr lang="en-US" sz="4000" dirty="0">
                <a:solidFill>
                  <a:schemeClr val="bg1"/>
                </a:solidFill>
              </a:rPr>
              <a:t>() </a:t>
            </a:r>
            <a:r>
              <a:rPr lang="en-US" sz="4000" dirty="0" smtClean="0">
                <a:solidFill>
                  <a:schemeClr val="bg1"/>
                </a:solidFill>
              </a:rPr>
              <a:t>: </a:t>
            </a:r>
            <a:r>
              <a:rPr lang="en-US" sz="4000" dirty="0">
                <a:solidFill>
                  <a:schemeClr val="bg1"/>
                </a:solidFill>
              </a:rPr>
              <a:t>This function detects faces in real-time using the trained model. It then recognizes the faces and marks attendance accordingly. The attendance data is stored in a Pandas </a:t>
            </a:r>
            <a:r>
              <a:rPr lang="en-US" sz="4000" dirty="0" err="1">
                <a:solidFill>
                  <a:schemeClr val="bg1"/>
                </a:solidFill>
              </a:rPr>
              <a:t>DataFrame</a:t>
            </a:r>
            <a:r>
              <a:rPr lang="en-US" sz="4000" dirty="0">
                <a:solidFill>
                  <a:schemeClr val="bg1"/>
                </a:solidFill>
              </a:rPr>
              <a:t> and saved to a CSV file.</a:t>
            </a:r>
          </a:p>
        </p:txBody>
      </p:sp>
    </p:spTree>
    <p:extLst>
      <p:ext uri="{BB962C8B-B14F-4D97-AF65-F5344CB8AC3E}">
        <p14:creationId xmlns:p14="http://schemas.microsoft.com/office/powerpoint/2010/main" val="32224026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35</a:t>
            </a:r>
            <a:endParaRPr lang="en-US" sz="1700" dirty="0">
              <a:solidFill>
                <a:srgbClr val="1B4444"/>
              </a:solidFill>
              <a:latin typeface="Montserrat Classic Bold"/>
            </a:endParaRPr>
          </a:p>
        </p:txBody>
      </p:sp>
      <p:sp>
        <p:nvSpPr>
          <p:cNvPr id="2" name="TextBox 1"/>
          <p:cNvSpPr txBox="1"/>
          <p:nvPr/>
        </p:nvSpPr>
        <p:spPr>
          <a:xfrm>
            <a:off x="1676400" y="1257300"/>
            <a:ext cx="12268200" cy="861774"/>
          </a:xfrm>
          <a:prstGeom prst="rect">
            <a:avLst/>
          </a:prstGeom>
          <a:noFill/>
        </p:spPr>
        <p:txBody>
          <a:bodyPr wrap="square" rtlCol="0">
            <a:spAutoFit/>
          </a:bodyPr>
          <a:lstStyle/>
          <a:p>
            <a:pPr>
              <a:lnSpc>
                <a:spcPts val="6049"/>
              </a:lnSpc>
              <a:spcBef>
                <a:spcPct val="0"/>
              </a:spcBef>
            </a:pPr>
            <a:r>
              <a:rPr lang="en-IN" sz="5499" dirty="0" smtClean="0">
                <a:solidFill>
                  <a:srgbClr val="E5E5E5"/>
                </a:solidFill>
                <a:latin typeface="Montserrat Classic Bold"/>
              </a:rPr>
              <a:t>Result</a:t>
            </a:r>
            <a:endParaRPr lang="en-IN" sz="5499" dirty="0">
              <a:solidFill>
                <a:srgbClr val="E5E5E5"/>
              </a:solidFill>
              <a:latin typeface="Montserrat Classic Bold"/>
            </a:endParaRP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5600" y="2691535"/>
            <a:ext cx="12171419" cy="6846423"/>
          </a:xfrm>
          <a:prstGeom prst="rect">
            <a:avLst/>
          </a:prstGeom>
        </p:spPr>
      </p:pic>
    </p:spTree>
    <p:extLst>
      <p:ext uri="{BB962C8B-B14F-4D97-AF65-F5344CB8AC3E}">
        <p14:creationId xmlns:p14="http://schemas.microsoft.com/office/powerpoint/2010/main" val="12984934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5" name="TextBox 5"/>
          <p:cNvSpPr txBox="1"/>
          <p:nvPr/>
        </p:nvSpPr>
        <p:spPr>
          <a:xfrm>
            <a:off x="10187081" y="1003449"/>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3" name="Date Placeholder 2"/>
          <p:cNvSpPr>
            <a:spLocks noGrp="1"/>
          </p:cNvSpPr>
          <p:nvPr>
            <p:ph type="dt" sz="half" idx="10"/>
          </p:nvPr>
        </p:nvSpPr>
        <p:spPr>
          <a:xfrm>
            <a:off x="152400" y="9755029"/>
            <a:ext cx="2133600" cy="365125"/>
          </a:xfrm>
        </p:spPr>
        <p:txBody>
          <a:bodyPr/>
          <a:lstStyle/>
          <a:p>
            <a:fld id="{44892B96-E099-4BBC-9408-E89EDEAE7BFC}" type="datetime1">
              <a:rPr lang="en-US" smtClean="0"/>
              <a:t>5/13/2024</a:t>
            </a:fld>
            <a:endParaRPr lang="en-US"/>
          </a:p>
        </p:txBody>
      </p:sp>
      <p:sp>
        <p:nvSpPr>
          <p:cNvPr id="4" name="Footer Placeholder 3"/>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35</a:t>
            </a:r>
            <a:endParaRPr lang="en-US" sz="1700" dirty="0">
              <a:solidFill>
                <a:srgbClr val="1B4444"/>
              </a:solidFill>
              <a:latin typeface="Montserrat Classic Bold"/>
            </a:endParaRPr>
          </a:p>
        </p:txBody>
      </p:sp>
      <p:sp>
        <p:nvSpPr>
          <p:cNvPr id="2" name="TextBox 1"/>
          <p:cNvSpPr txBox="1"/>
          <p:nvPr/>
        </p:nvSpPr>
        <p:spPr>
          <a:xfrm>
            <a:off x="1676400" y="1257300"/>
            <a:ext cx="12268200" cy="861774"/>
          </a:xfrm>
          <a:prstGeom prst="rect">
            <a:avLst/>
          </a:prstGeom>
          <a:noFill/>
        </p:spPr>
        <p:txBody>
          <a:bodyPr wrap="square" rtlCol="0">
            <a:spAutoFit/>
          </a:bodyPr>
          <a:lstStyle/>
          <a:p>
            <a:pPr>
              <a:lnSpc>
                <a:spcPts val="6049"/>
              </a:lnSpc>
              <a:spcBef>
                <a:spcPct val="0"/>
              </a:spcBef>
            </a:pPr>
            <a:r>
              <a:rPr lang="en-IN" sz="5499" dirty="0" smtClean="0">
                <a:solidFill>
                  <a:srgbClr val="E5E5E5"/>
                </a:solidFill>
                <a:latin typeface="Montserrat Classic Bold"/>
              </a:rPr>
              <a:t>Result</a:t>
            </a:r>
            <a:endParaRPr lang="en-IN" sz="5499" dirty="0">
              <a:solidFill>
                <a:srgbClr val="E5E5E5"/>
              </a:solidFill>
              <a:latin typeface="Montserrat Classic Bold"/>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3600" y="2545964"/>
            <a:ext cx="11658600" cy="6557963"/>
          </a:xfrm>
          <a:prstGeom prst="rect">
            <a:avLst/>
          </a:prstGeom>
        </p:spPr>
      </p:pic>
    </p:spTree>
    <p:extLst>
      <p:ext uri="{BB962C8B-B14F-4D97-AF65-F5344CB8AC3E}">
        <p14:creationId xmlns:p14="http://schemas.microsoft.com/office/powerpoint/2010/main" val="17279102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39418"/>
            <a:chOff x="0" y="0"/>
            <a:chExt cx="4816593" cy="905855"/>
          </a:xfrm>
        </p:grpSpPr>
        <p:sp>
          <p:nvSpPr>
            <p:cNvPr id="3" name="Freeform 3"/>
            <p:cNvSpPr/>
            <p:nvPr/>
          </p:nvSpPr>
          <p:spPr>
            <a:xfrm>
              <a:off x="0" y="0"/>
              <a:ext cx="4816592" cy="905855"/>
            </a:xfrm>
            <a:custGeom>
              <a:avLst/>
              <a:gdLst/>
              <a:ahLst/>
              <a:cxnLst/>
              <a:rect l="l" t="t" r="r" b="b"/>
              <a:pathLst>
                <a:path w="4816592" h="905855">
                  <a:moveTo>
                    <a:pt x="0" y="0"/>
                  </a:moveTo>
                  <a:lnTo>
                    <a:pt x="4816592" y="0"/>
                  </a:lnTo>
                  <a:lnTo>
                    <a:pt x="4816592" y="905855"/>
                  </a:lnTo>
                  <a:lnTo>
                    <a:pt x="0" y="905855"/>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1064419"/>
            <a:ext cx="10965931" cy="1360362"/>
            <a:chOff x="0" y="47625"/>
            <a:chExt cx="14621242" cy="1813816"/>
          </a:xfrm>
        </p:grpSpPr>
        <p:sp>
          <p:nvSpPr>
            <p:cNvPr id="6" name="TextBox 6"/>
            <p:cNvSpPr txBox="1"/>
            <p:nvPr/>
          </p:nvSpPr>
          <p:spPr>
            <a:xfrm>
              <a:off x="0" y="1314283"/>
              <a:ext cx="14621242" cy="547158"/>
            </a:xfrm>
            <a:prstGeom prst="rect">
              <a:avLst/>
            </a:prstGeom>
          </p:spPr>
          <p:txBody>
            <a:bodyPr lIns="0" tIns="0" rIns="0" bIns="0" rtlCol="0" anchor="t">
              <a:spAutoFit/>
            </a:bodyPr>
            <a:lstStyle/>
            <a:p>
              <a:pPr algn="l">
                <a:lnSpc>
                  <a:spcPts val="3499"/>
                </a:lnSpc>
              </a:pPr>
              <a:endParaRPr lang="en-US" sz="2499" dirty="0">
                <a:solidFill>
                  <a:srgbClr val="FDA715"/>
                </a:solidFill>
                <a:latin typeface="Montserrat Classic"/>
              </a:endParaRPr>
            </a:p>
          </p:txBody>
        </p:sp>
        <p:sp>
          <p:nvSpPr>
            <p:cNvPr id="7" name="TextBox 7"/>
            <p:cNvSpPr txBox="1"/>
            <p:nvPr/>
          </p:nvSpPr>
          <p:spPr>
            <a:xfrm>
              <a:off x="0" y="47625"/>
              <a:ext cx="14621242" cy="1025921"/>
            </a:xfrm>
            <a:prstGeom prst="rect">
              <a:avLst/>
            </a:prstGeom>
          </p:spPr>
          <p:txBody>
            <a:bodyPr lIns="0" tIns="0" rIns="0" bIns="0" rtlCol="0" anchor="t">
              <a:spAutoFit/>
            </a:bodyPr>
            <a:lstStyle/>
            <a:p>
              <a:pPr lvl="0">
                <a:lnSpc>
                  <a:spcPts val="6049"/>
                </a:lnSpc>
                <a:spcBef>
                  <a:spcPct val="0"/>
                </a:spcBef>
              </a:pPr>
              <a:r>
                <a:rPr lang="en-IN" sz="5499" dirty="0">
                  <a:solidFill>
                    <a:srgbClr val="E5E5E5"/>
                  </a:solidFill>
                  <a:latin typeface="Montserrat Classic Bold"/>
                </a:rPr>
                <a:t>REFERENCES</a:t>
              </a:r>
              <a:endParaRPr lang="en-US" sz="5499" dirty="0">
                <a:solidFill>
                  <a:srgbClr val="E5E5E5"/>
                </a:solidFill>
                <a:latin typeface="Montserrat Classic Bold"/>
              </a:endParaRPr>
            </a:p>
          </p:txBody>
        </p:sp>
      </p:grpSp>
      <p:sp>
        <p:nvSpPr>
          <p:cNvPr id="13" name="TextBox 13"/>
          <p:cNvSpPr txBox="1"/>
          <p:nvPr/>
        </p:nvSpPr>
        <p:spPr>
          <a:xfrm>
            <a:off x="1295400" y="4437569"/>
            <a:ext cx="14430832" cy="6345776"/>
          </a:xfrm>
          <a:prstGeom prst="rect">
            <a:avLst/>
          </a:prstGeom>
        </p:spPr>
        <p:txBody>
          <a:bodyPr wrap="square" lIns="0" tIns="0" rIns="0" bIns="0" rtlCol="0" anchor="t">
            <a:spAutoFit/>
          </a:bodyPr>
          <a:lstStyle/>
          <a:p>
            <a:pPr marL="342900" lvl="1" indent="-342900">
              <a:lnSpc>
                <a:spcPct val="150000"/>
              </a:lnSpc>
              <a:spcBef>
                <a:spcPct val="0"/>
              </a:spcBef>
              <a:buFont typeface="Wingdings" panose="05000000000000000000" pitchFamily="2" charset="2"/>
              <a:buChar char="Ø"/>
            </a:pPr>
            <a:r>
              <a:rPr lang="en-US" sz="2499" dirty="0" err="1">
                <a:solidFill>
                  <a:srgbClr val="1B4444"/>
                </a:solidFill>
                <a:latin typeface="Montserrat Classic"/>
              </a:rPr>
              <a:t>Ashwin</a:t>
            </a:r>
            <a:r>
              <a:rPr lang="en-US" sz="2499" dirty="0">
                <a:solidFill>
                  <a:srgbClr val="1B4444"/>
                </a:solidFill>
                <a:latin typeface="Montserrat Classic"/>
              </a:rPr>
              <a:t> Rao,</a:t>
            </a:r>
            <a:r>
              <a:rPr lang="en-GB" sz="2499" dirty="0">
                <a:solidFill>
                  <a:srgbClr val="1B4444"/>
                </a:solidFill>
                <a:latin typeface="Montserrat Classic"/>
              </a:rPr>
              <a:t> “</a:t>
            </a:r>
            <a:r>
              <a:rPr lang="en-GB" sz="2499" dirty="0" err="1">
                <a:solidFill>
                  <a:srgbClr val="1B4444"/>
                </a:solidFill>
                <a:latin typeface="Montserrat Classic"/>
              </a:rPr>
              <a:t>AttenFace</a:t>
            </a:r>
            <a:r>
              <a:rPr lang="en-GB" sz="2499" dirty="0">
                <a:solidFill>
                  <a:srgbClr val="1B4444"/>
                </a:solidFill>
                <a:latin typeface="Montserrat Classic"/>
              </a:rPr>
              <a:t>: A Real Time Attendance System Using Face Recognition(2022)”.</a:t>
            </a:r>
          </a:p>
          <a:p>
            <a:pPr marL="342900" lvl="1" indent="-342900">
              <a:lnSpc>
                <a:spcPct val="150000"/>
              </a:lnSpc>
              <a:spcBef>
                <a:spcPct val="0"/>
              </a:spcBef>
              <a:buFont typeface="Wingdings" panose="05000000000000000000" pitchFamily="2" charset="2"/>
              <a:buChar char="Ø"/>
            </a:pPr>
            <a:r>
              <a:rPr lang="en-US" sz="2499" dirty="0">
                <a:solidFill>
                  <a:srgbClr val="1B4444"/>
                </a:solidFill>
                <a:latin typeface="Montserrat Classic"/>
              </a:rPr>
              <a:t>Mrs. K. </a:t>
            </a:r>
            <a:r>
              <a:rPr lang="en-US" sz="2499" dirty="0" err="1">
                <a:solidFill>
                  <a:srgbClr val="1B4444"/>
                </a:solidFill>
                <a:latin typeface="Montserrat Classic"/>
              </a:rPr>
              <a:t>Vignesh</a:t>
            </a:r>
            <a:r>
              <a:rPr lang="en-US" sz="2499" dirty="0">
                <a:solidFill>
                  <a:srgbClr val="1B4444"/>
                </a:solidFill>
                <a:latin typeface="Montserrat Classic"/>
              </a:rPr>
              <a:t>, </a:t>
            </a:r>
            <a:r>
              <a:rPr lang="en-US" sz="2499" dirty="0" err="1">
                <a:solidFill>
                  <a:srgbClr val="1B4444"/>
                </a:solidFill>
                <a:latin typeface="Montserrat Classic"/>
              </a:rPr>
              <a:t>Dr.A.M.Abirami</a:t>
            </a:r>
            <a:r>
              <a:rPr lang="en-US" sz="2499" dirty="0">
                <a:solidFill>
                  <a:srgbClr val="1B4444"/>
                </a:solidFill>
                <a:latin typeface="Montserrat Classic"/>
              </a:rPr>
              <a:t>, </a:t>
            </a:r>
            <a:r>
              <a:rPr lang="en-US" sz="2499" dirty="0" err="1">
                <a:solidFill>
                  <a:srgbClr val="1B4444"/>
                </a:solidFill>
                <a:latin typeface="Montserrat Classic"/>
              </a:rPr>
              <a:t>Pulluri</a:t>
            </a:r>
            <a:r>
              <a:rPr lang="en-US" sz="2499" dirty="0">
                <a:solidFill>
                  <a:srgbClr val="1B4444"/>
                </a:solidFill>
                <a:latin typeface="Montserrat Classic"/>
              </a:rPr>
              <a:t> </a:t>
            </a:r>
            <a:r>
              <a:rPr lang="en-US" sz="2499" dirty="0" err="1">
                <a:solidFill>
                  <a:srgbClr val="1B4444"/>
                </a:solidFill>
                <a:latin typeface="Montserrat Classic"/>
              </a:rPr>
              <a:t>Manideep</a:t>
            </a:r>
            <a:r>
              <a:rPr lang="en-US" sz="2499" dirty="0">
                <a:solidFill>
                  <a:srgbClr val="1B4444"/>
                </a:solidFill>
                <a:latin typeface="Montserrat Classic"/>
              </a:rPr>
              <a:t>, </a:t>
            </a:r>
            <a:r>
              <a:rPr lang="en-US" sz="2499" dirty="0" err="1">
                <a:solidFill>
                  <a:srgbClr val="1B4444"/>
                </a:solidFill>
                <a:latin typeface="Montserrat Classic"/>
              </a:rPr>
              <a:t>Kovvuru</a:t>
            </a:r>
            <a:r>
              <a:rPr lang="en-US" sz="2499" dirty="0">
                <a:solidFill>
                  <a:srgbClr val="1B4444"/>
                </a:solidFill>
                <a:latin typeface="Montserrat Classic"/>
              </a:rPr>
              <a:t> Vasu, K Rakesh , </a:t>
            </a:r>
            <a:r>
              <a:rPr lang="en-US" sz="2499" dirty="0" err="1">
                <a:solidFill>
                  <a:srgbClr val="1B4444"/>
                </a:solidFill>
                <a:latin typeface="Montserrat Classic"/>
              </a:rPr>
              <a:t>Setti</a:t>
            </a:r>
            <a:r>
              <a:rPr lang="en-US" sz="2499" dirty="0">
                <a:solidFill>
                  <a:srgbClr val="1B4444"/>
                </a:solidFill>
                <a:latin typeface="Montserrat Classic"/>
              </a:rPr>
              <a:t> Vishnu </a:t>
            </a:r>
            <a:r>
              <a:rPr lang="en-US" sz="2499" dirty="0" err="1">
                <a:solidFill>
                  <a:srgbClr val="1B4444"/>
                </a:solidFill>
                <a:latin typeface="Montserrat Classic"/>
              </a:rPr>
              <a:t>Vardhan</a:t>
            </a:r>
            <a:r>
              <a:rPr lang="en-US" sz="2499" dirty="0">
                <a:solidFill>
                  <a:srgbClr val="1B4444"/>
                </a:solidFill>
                <a:latin typeface="Montserrat Classic"/>
              </a:rPr>
              <a:t>, “</a:t>
            </a:r>
            <a:r>
              <a:rPr lang="en-GB" sz="2499" dirty="0">
                <a:solidFill>
                  <a:srgbClr val="1B4444"/>
                </a:solidFill>
                <a:latin typeface="Montserrat Classic"/>
              </a:rPr>
              <a:t>Smart Attendance System using Deep Learning(2023)”.</a:t>
            </a:r>
          </a:p>
          <a:p>
            <a:pPr marL="342900" lvl="1" indent="-342900">
              <a:lnSpc>
                <a:spcPct val="150000"/>
              </a:lnSpc>
              <a:spcBef>
                <a:spcPct val="0"/>
              </a:spcBef>
              <a:buFont typeface="Wingdings" panose="05000000000000000000" pitchFamily="2" charset="2"/>
              <a:buChar char="Ø"/>
            </a:pPr>
            <a:r>
              <a:rPr lang="en-US" sz="2499" dirty="0" err="1">
                <a:solidFill>
                  <a:srgbClr val="1B4444"/>
                </a:solidFill>
                <a:latin typeface="Montserrat Classic"/>
              </a:rPr>
              <a:t>Ashesh</a:t>
            </a:r>
            <a:r>
              <a:rPr lang="en-US" sz="2499" dirty="0">
                <a:solidFill>
                  <a:srgbClr val="1B4444"/>
                </a:solidFill>
                <a:latin typeface="Montserrat Classic"/>
              </a:rPr>
              <a:t> Kumar, Sumitra </a:t>
            </a:r>
            <a:r>
              <a:rPr lang="en-US" sz="2499" dirty="0" err="1">
                <a:solidFill>
                  <a:srgbClr val="1B4444"/>
                </a:solidFill>
                <a:latin typeface="Montserrat Classic"/>
              </a:rPr>
              <a:t>Samal</a:t>
            </a:r>
            <a:r>
              <a:rPr lang="en-US" sz="2499" dirty="0">
                <a:solidFill>
                  <a:srgbClr val="1B4444"/>
                </a:solidFill>
                <a:latin typeface="Montserrat Classic"/>
              </a:rPr>
              <a:t>, </a:t>
            </a:r>
            <a:r>
              <a:rPr lang="en-US" sz="2499" dirty="0" err="1">
                <a:solidFill>
                  <a:srgbClr val="1B4444"/>
                </a:solidFill>
                <a:latin typeface="Montserrat Classic"/>
              </a:rPr>
              <a:t>Manpreet</a:t>
            </a:r>
            <a:r>
              <a:rPr lang="en-US" sz="2499" dirty="0">
                <a:solidFill>
                  <a:srgbClr val="1B4444"/>
                </a:solidFill>
                <a:latin typeface="Montserrat Classic"/>
              </a:rPr>
              <a:t> Singh </a:t>
            </a:r>
            <a:r>
              <a:rPr lang="en-US" sz="2499" dirty="0" err="1">
                <a:solidFill>
                  <a:srgbClr val="1B4444"/>
                </a:solidFill>
                <a:latin typeface="Montserrat Classic"/>
              </a:rPr>
              <a:t>Saluja</a:t>
            </a:r>
            <a:r>
              <a:rPr lang="en-US" sz="2499" dirty="0">
                <a:solidFill>
                  <a:srgbClr val="1B4444"/>
                </a:solidFill>
                <a:latin typeface="Montserrat Classic"/>
              </a:rPr>
              <a:t>, </a:t>
            </a:r>
            <a:r>
              <a:rPr lang="en-US" sz="2499" dirty="0" err="1">
                <a:solidFill>
                  <a:srgbClr val="1B4444"/>
                </a:solidFill>
                <a:latin typeface="Montserrat Classic"/>
              </a:rPr>
              <a:t>Aaryan</a:t>
            </a:r>
            <a:r>
              <a:rPr lang="en-US" sz="2499" dirty="0">
                <a:solidFill>
                  <a:srgbClr val="1B4444"/>
                </a:solidFill>
                <a:latin typeface="Montserrat Classic"/>
              </a:rPr>
              <a:t> Tiwari,</a:t>
            </a:r>
            <a:r>
              <a:rPr lang="en-GB" sz="2499" dirty="0">
                <a:solidFill>
                  <a:srgbClr val="1B4444"/>
                </a:solidFill>
                <a:latin typeface="Montserrat Classic"/>
              </a:rPr>
              <a:t> “Automated Attendance System Based on Face Recognition Using </a:t>
            </a:r>
            <a:r>
              <a:rPr lang="en-GB" sz="2499" dirty="0" err="1">
                <a:solidFill>
                  <a:srgbClr val="1B4444"/>
                </a:solidFill>
                <a:latin typeface="Montserrat Classic"/>
              </a:rPr>
              <a:t>Opencv</a:t>
            </a:r>
            <a:r>
              <a:rPr lang="en-GB" sz="2499" dirty="0">
                <a:solidFill>
                  <a:srgbClr val="1B4444"/>
                </a:solidFill>
                <a:latin typeface="Montserrat Classic"/>
              </a:rPr>
              <a:t>(2023</a:t>
            </a:r>
            <a:r>
              <a:rPr lang="en-GB" sz="2499" dirty="0" smtClean="0">
                <a:solidFill>
                  <a:srgbClr val="1B4444"/>
                </a:solidFill>
                <a:latin typeface="Montserrat Classic"/>
              </a:rPr>
              <a:t>)”.</a:t>
            </a:r>
          </a:p>
          <a:p>
            <a:pPr marL="342900" lvl="1" indent="-342900">
              <a:lnSpc>
                <a:spcPct val="150000"/>
              </a:lnSpc>
              <a:spcBef>
                <a:spcPct val="0"/>
              </a:spcBef>
              <a:buFont typeface="Wingdings" panose="05000000000000000000" pitchFamily="2" charset="2"/>
              <a:buChar char="Ø"/>
            </a:pPr>
            <a:r>
              <a:rPr lang="nb-NO" sz="2499" dirty="0" smtClean="0">
                <a:solidFill>
                  <a:srgbClr val="1B4444"/>
                </a:solidFill>
                <a:latin typeface="Montserrat Classic"/>
              </a:rPr>
              <a:t>Hao yang, xiaofeng han, </a:t>
            </a:r>
            <a:r>
              <a:rPr lang="en-GB" sz="2499" dirty="0" smtClean="0">
                <a:solidFill>
                  <a:srgbClr val="1B4444"/>
                </a:solidFill>
                <a:latin typeface="Montserrat Classic"/>
              </a:rPr>
              <a:t>“ </a:t>
            </a:r>
            <a:r>
              <a:rPr lang="en-US" sz="2499" dirty="0" smtClean="0">
                <a:solidFill>
                  <a:srgbClr val="1B4444"/>
                </a:solidFill>
                <a:latin typeface="Montserrat Classic"/>
              </a:rPr>
              <a:t>Face </a:t>
            </a:r>
            <a:r>
              <a:rPr lang="en-US" sz="2499" dirty="0">
                <a:solidFill>
                  <a:srgbClr val="1B4444"/>
                </a:solidFill>
                <a:latin typeface="Montserrat Classic"/>
              </a:rPr>
              <a:t>Recognition Attendance System </a:t>
            </a:r>
            <a:r>
              <a:rPr lang="en-US" sz="2499" dirty="0" smtClean="0">
                <a:solidFill>
                  <a:srgbClr val="1B4444"/>
                </a:solidFill>
                <a:latin typeface="Montserrat Classic"/>
              </a:rPr>
              <a:t>Based </a:t>
            </a:r>
            <a:r>
              <a:rPr lang="en-IN" sz="2499" dirty="0" smtClean="0">
                <a:solidFill>
                  <a:srgbClr val="1B4444"/>
                </a:solidFill>
                <a:latin typeface="Montserrat Classic"/>
              </a:rPr>
              <a:t>on </a:t>
            </a:r>
            <a:r>
              <a:rPr lang="en-IN" sz="2499" dirty="0">
                <a:solidFill>
                  <a:srgbClr val="1B4444"/>
                </a:solidFill>
                <a:latin typeface="Montserrat Classic"/>
              </a:rPr>
              <a:t>Real-Time Video </a:t>
            </a:r>
            <a:r>
              <a:rPr lang="en-IN" sz="2499" dirty="0" smtClean="0">
                <a:solidFill>
                  <a:srgbClr val="1B4444"/>
                </a:solidFill>
                <a:latin typeface="Montserrat Classic"/>
              </a:rPr>
              <a:t>Processing(2020)”.</a:t>
            </a:r>
          </a:p>
          <a:p>
            <a:pPr marL="342900" lvl="1" indent="-342900">
              <a:lnSpc>
                <a:spcPct val="150000"/>
              </a:lnSpc>
              <a:spcBef>
                <a:spcPct val="0"/>
              </a:spcBef>
              <a:buFont typeface="Wingdings" panose="05000000000000000000" pitchFamily="2" charset="2"/>
              <a:buChar char="Ø"/>
            </a:pPr>
            <a:r>
              <a:rPr lang="en-GB" sz="2499" dirty="0" err="1">
                <a:solidFill>
                  <a:srgbClr val="1B4444"/>
                </a:solidFill>
                <a:latin typeface="Montserrat Classic"/>
              </a:rPr>
              <a:t>Sudha</a:t>
            </a:r>
            <a:r>
              <a:rPr lang="en-GB" sz="2499" dirty="0">
                <a:solidFill>
                  <a:srgbClr val="1B4444"/>
                </a:solidFill>
                <a:latin typeface="Montserrat Classic"/>
              </a:rPr>
              <a:t> V ,</a:t>
            </a:r>
            <a:r>
              <a:rPr lang="en-GB" sz="2499" dirty="0" err="1">
                <a:solidFill>
                  <a:srgbClr val="1B4444"/>
                </a:solidFill>
                <a:latin typeface="Montserrat Classic"/>
              </a:rPr>
              <a:t>Kalaiselvi</a:t>
            </a:r>
            <a:r>
              <a:rPr lang="en-GB" sz="2499" dirty="0">
                <a:solidFill>
                  <a:srgbClr val="1B4444"/>
                </a:solidFill>
                <a:latin typeface="Montserrat Classic"/>
              </a:rPr>
              <a:t> R, </a:t>
            </a:r>
            <a:r>
              <a:rPr lang="en-GB" sz="2499" dirty="0" err="1" smtClean="0">
                <a:solidFill>
                  <a:srgbClr val="1B4444"/>
                </a:solidFill>
                <a:latin typeface="Montserrat Classic"/>
              </a:rPr>
              <a:t>Jithenthiriya</a:t>
            </a:r>
            <a:r>
              <a:rPr lang="en-GB" sz="2499" dirty="0" smtClean="0">
                <a:solidFill>
                  <a:srgbClr val="1B4444"/>
                </a:solidFill>
                <a:latin typeface="Montserrat Classic"/>
              </a:rPr>
              <a:t> </a:t>
            </a:r>
            <a:r>
              <a:rPr lang="en-GB" sz="2499" dirty="0">
                <a:solidFill>
                  <a:srgbClr val="1B4444"/>
                </a:solidFill>
                <a:latin typeface="Montserrat Classic"/>
              </a:rPr>
              <a:t>CK, "HOG and Cloud Computing based Face Recognition for Attendance Monitoring(2023)"</a:t>
            </a:r>
          </a:p>
          <a:p>
            <a:pPr marL="342900" lvl="1" indent="-342900">
              <a:lnSpc>
                <a:spcPct val="150000"/>
              </a:lnSpc>
              <a:spcBef>
                <a:spcPct val="0"/>
              </a:spcBef>
              <a:buFont typeface="Wingdings" panose="05000000000000000000" pitchFamily="2" charset="2"/>
              <a:buChar char="Ø"/>
            </a:pPr>
            <a:endParaRPr lang="en-GB" sz="2499" dirty="0">
              <a:solidFill>
                <a:srgbClr val="1B4444"/>
              </a:solidFill>
              <a:latin typeface="Montserrat Classic"/>
            </a:endParaRPr>
          </a:p>
          <a:p>
            <a:pPr marL="342900" lvl="1" indent="-342900">
              <a:lnSpc>
                <a:spcPct val="150000"/>
              </a:lnSpc>
              <a:spcBef>
                <a:spcPct val="0"/>
              </a:spcBef>
              <a:buFont typeface="Wingdings" panose="05000000000000000000" pitchFamily="2" charset="2"/>
              <a:buChar char="Ø"/>
            </a:pPr>
            <a:endParaRPr lang="en-GB" sz="2499" dirty="0">
              <a:solidFill>
                <a:srgbClr val="1B4444"/>
              </a:solidFill>
              <a:latin typeface="Montserrat Classic"/>
            </a:endParaRPr>
          </a:p>
        </p:txBody>
      </p:sp>
      <p:sp>
        <p:nvSpPr>
          <p:cNvPr id="29" name="Freeform 29"/>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30" name="TextBox 30"/>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37</a:t>
            </a:r>
            <a:endParaRPr lang="en-US" sz="1700" dirty="0">
              <a:solidFill>
                <a:srgbClr val="1B4444"/>
              </a:solidFill>
              <a:latin typeface="Montserrat Classic Bold"/>
            </a:endParaRPr>
          </a:p>
        </p:txBody>
      </p:sp>
      <p:sp>
        <p:nvSpPr>
          <p:cNvPr id="8" name="Date Placeholder 7"/>
          <p:cNvSpPr>
            <a:spLocks noGrp="1"/>
          </p:cNvSpPr>
          <p:nvPr>
            <p:ph type="dt" sz="half" idx="10"/>
          </p:nvPr>
        </p:nvSpPr>
        <p:spPr>
          <a:xfrm>
            <a:off x="228600" y="9884252"/>
            <a:ext cx="2133600" cy="365125"/>
          </a:xfrm>
        </p:spPr>
        <p:txBody>
          <a:bodyPr/>
          <a:lstStyle/>
          <a:p>
            <a:fld id="{0474E069-EA00-4DF7-869E-E3D796EC28A8}" type="datetime1">
              <a:rPr lang="en-US" smtClean="0"/>
              <a:t>5/13/2024</a:t>
            </a:fld>
            <a:endParaRPr lang="en-US"/>
          </a:p>
        </p:txBody>
      </p:sp>
      <p:sp>
        <p:nvSpPr>
          <p:cNvPr id="9" name="Footer Placeholder 8"/>
          <p:cNvSpPr>
            <a:spLocks noGrp="1"/>
          </p:cNvSpPr>
          <p:nvPr>
            <p:ph type="ftr" sz="quarter" idx="11"/>
          </p:nvPr>
        </p:nvSpPr>
        <p:spPr>
          <a:xfrm>
            <a:off x="15263189" y="190500"/>
            <a:ext cx="2895600" cy="365125"/>
          </a:xfrm>
        </p:spPr>
        <p:txBody>
          <a:bodyPr/>
          <a:lstStyle/>
          <a:p>
            <a:r>
              <a:rPr lang="en-US" dirty="0" smtClean="0"/>
              <a:t>AUTOMATIC ATTENDANCE MARKER USING AI</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3" name="Freeform 3"/>
          <p:cNvSpPr/>
          <p:nvPr/>
        </p:nvSpPr>
        <p:spPr>
          <a:xfrm flipH="1">
            <a:off x="12877959" y="-4252260"/>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flipH="1">
            <a:off x="-671482" y="8120929"/>
            <a:ext cx="7666059" cy="6631969"/>
          </a:xfrm>
          <a:custGeom>
            <a:avLst/>
            <a:gdLst/>
            <a:ahLst/>
            <a:cxnLst/>
            <a:rect l="l" t="t" r="r" b="b"/>
            <a:pathLst>
              <a:path w="7666059" h="6631969">
                <a:moveTo>
                  <a:pt x="7666059" y="0"/>
                </a:moveTo>
                <a:lnTo>
                  <a:pt x="0" y="0"/>
                </a:lnTo>
                <a:lnTo>
                  <a:pt x="0" y="6631968"/>
                </a:lnTo>
                <a:lnTo>
                  <a:pt x="7666059" y="6631968"/>
                </a:lnTo>
                <a:lnTo>
                  <a:pt x="7666059"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8" name="Freeform 18"/>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4">
              <a:extLst>
                <a:ext uri="{96DAC541-7B7A-43D3-8B79-37D633B846F1}">
                  <asvg:svgBlip xmlns="" xmlns:asvg="http://schemas.microsoft.com/office/drawing/2016/SVG/main" r:embed="rId10"/>
                </a:ext>
              </a:extLst>
            </a:blip>
            <a:stretch>
              <a:fillRect/>
            </a:stretch>
          </a:blipFill>
        </p:spPr>
      </p:sp>
      <p:sp>
        <p:nvSpPr>
          <p:cNvPr id="19" name="TextBox 19"/>
          <p:cNvSpPr txBox="1"/>
          <p:nvPr/>
        </p:nvSpPr>
        <p:spPr>
          <a:xfrm>
            <a:off x="16710989" y="9610567"/>
            <a:ext cx="548311" cy="253916"/>
          </a:xfrm>
          <a:prstGeom prst="rect">
            <a:avLst/>
          </a:prstGeom>
        </p:spPr>
        <p:txBody>
          <a:bodyPr lIns="0" tIns="0" rIns="0" bIns="0" rtlCol="0" anchor="t">
            <a:spAutoFit/>
          </a:bodyPr>
          <a:lstStyle/>
          <a:p>
            <a:pPr marL="0" lvl="0" indent="0" algn="r">
              <a:lnSpc>
                <a:spcPts val="2210"/>
              </a:lnSpc>
              <a:spcBef>
                <a:spcPct val="0"/>
              </a:spcBef>
            </a:pPr>
            <a:r>
              <a:rPr lang="en-US" sz="1700" dirty="0" smtClean="0">
                <a:solidFill>
                  <a:srgbClr val="1B4444"/>
                </a:solidFill>
                <a:latin typeface="Montserrat Classic Bold"/>
              </a:rPr>
              <a:t>38</a:t>
            </a:r>
            <a:endParaRPr lang="en-US" sz="1700" dirty="0">
              <a:solidFill>
                <a:srgbClr val="1B4444"/>
              </a:solidFill>
              <a:latin typeface="Montserrat Classic Bold"/>
            </a:endParaRPr>
          </a:p>
        </p:txBody>
      </p:sp>
      <p:sp>
        <p:nvSpPr>
          <p:cNvPr id="20"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1"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22"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23"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4"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dirty="0">
                <a:solidFill>
                  <a:srgbClr val="FFFFFF"/>
                </a:solidFill>
                <a:latin typeface="Bryndan Write Bold"/>
              </a:rPr>
              <a:t>THANK YOU</a:t>
            </a:r>
          </a:p>
        </p:txBody>
      </p:sp>
      <p:sp>
        <p:nvSpPr>
          <p:cNvPr id="2" name="Date Placeholder 1"/>
          <p:cNvSpPr>
            <a:spLocks noGrp="1"/>
          </p:cNvSpPr>
          <p:nvPr>
            <p:ph type="dt" sz="half" idx="10"/>
          </p:nvPr>
        </p:nvSpPr>
        <p:spPr>
          <a:xfrm>
            <a:off x="222850" y="9747409"/>
            <a:ext cx="2133600" cy="365125"/>
          </a:xfrm>
        </p:spPr>
        <p:txBody>
          <a:bodyPr/>
          <a:lstStyle/>
          <a:p>
            <a:fld id="{2E9BC3E9-1FDC-4AE8-B3B4-754CE60916E0}" type="datetime1">
              <a:rPr lang="en-US" smtClean="0"/>
              <a:t>5/13/2024</a:t>
            </a:fld>
            <a:endParaRPr lang="en-US" dirty="0"/>
          </a:p>
        </p:txBody>
      </p:sp>
      <p:sp>
        <p:nvSpPr>
          <p:cNvPr id="4" name="Footer Placeholder 3"/>
          <p:cNvSpPr>
            <a:spLocks noGrp="1"/>
          </p:cNvSpPr>
          <p:nvPr>
            <p:ph type="ftr" sz="quarter" idx="11"/>
          </p:nvPr>
        </p:nvSpPr>
        <p:spPr>
          <a:xfrm>
            <a:off x="15227589" y="266700"/>
            <a:ext cx="2895600" cy="365125"/>
          </a:xfrm>
        </p:spPr>
        <p:txBody>
          <a:bodyPr/>
          <a:lstStyle/>
          <a:p>
            <a:r>
              <a:rPr lang="en-US" dirty="0" smtClean="0"/>
              <a:t>AUTOMATIC ATTENDANCE MARKER USING AI</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2234192" y="7230246"/>
            <a:ext cx="1077392" cy="1102644"/>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sp>
        <p:nvSpPr>
          <p:cNvPr id="13" name="TextBox 13"/>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04</a:t>
            </a:r>
          </a:p>
        </p:txBody>
      </p:sp>
      <p:sp>
        <p:nvSpPr>
          <p:cNvPr id="16" name="TextBox 16"/>
          <p:cNvSpPr txBox="1"/>
          <p:nvPr/>
        </p:nvSpPr>
        <p:spPr>
          <a:xfrm>
            <a:off x="1028700" y="1064419"/>
            <a:ext cx="11849259" cy="769441"/>
          </a:xfrm>
          <a:prstGeom prst="rect">
            <a:avLst/>
          </a:prstGeom>
        </p:spPr>
        <p:txBody>
          <a:bodyPr lIns="0" tIns="0" rIns="0" bIns="0" rtlCol="0" anchor="t">
            <a:spAutoFit/>
          </a:bodyPr>
          <a:lstStyle/>
          <a:p>
            <a:pPr lvl="0">
              <a:lnSpc>
                <a:spcPts val="6049"/>
              </a:lnSpc>
              <a:spcBef>
                <a:spcPct val="0"/>
              </a:spcBef>
            </a:pPr>
            <a:r>
              <a:rPr lang="en-IN" sz="5499" dirty="0">
                <a:solidFill>
                  <a:srgbClr val="1B4444"/>
                </a:solidFill>
                <a:latin typeface="Montserrat Classic Bold"/>
              </a:rPr>
              <a:t>MOTIVATION</a:t>
            </a:r>
            <a:endParaRPr lang="en-US" sz="5499" dirty="0">
              <a:solidFill>
                <a:srgbClr val="1B4444"/>
              </a:solidFill>
              <a:latin typeface="Montserrat Classic Bold"/>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xmlns="" r:embed="rId7"/>
                </a:ext>
              </a:extLst>
            </a:blip>
            <a:stretch>
              <a:fillRect/>
            </a:stretch>
          </a:blipFill>
        </p:spPr>
      </p:sp>
      <p:grpSp>
        <p:nvGrpSpPr>
          <p:cNvPr id="18" name="Group 13"/>
          <p:cNvGrpSpPr/>
          <p:nvPr/>
        </p:nvGrpSpPr>
        <p:grpSpPr>
          <a:xfrm>
            <a:off x="5380816" y="2284251"/>
            <a:ext cx="9034431" cy="4307512"/>
            <a:chOff x="0" y="-19050"/>
            <a:chExt cx="1744696" cy="831850"/>
          </a:xfrm>
        </p:grpSpPr>
        <p:sp>
          <p:nvSpPr>
            <p:cNvPr id="19"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0"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1" name="TextBox 16"/>
          <p:cNvSpPr txBox="1"/>
          <p:nvPr/>
        </p:nvSpPr>
        <p:spPr>
          <a:xfrm>
            <a:off x="5712008" y="2639811"/>
            <a:ext cx="8900334" cy="2423740"/>
          </a:xfrm>
          <a:prstGeom prst="rect">
            <a:avLst/>
          </a:prstGeom>
        </p:spPr>
        <p:txBody>
          <a:bodyPr lIns="0" tIns="0" rIns="0" bIns="0" rtlCol="0" anchor="t">
            <a:spAutoFit/>
          </a:bodyPr>
          <a:lstStyle/>
          <a:p>
            <a:pPr>
              <a:lnSpc>
                <a:spcPts val="2734"/>
              </a:lnSpc>
            </a:pPr>
            <a:endParaRPr lang="en-US" sz="1981" spc="194" dirty="0" smtClean="0">
              <a:solidFill>
                <a:srgbClr val="231F20"/>
              </a:solidFill>
              <a:latin typeface="DM Sans"/>
            </a:endParaRPr>
          </a:p>
          <a:p>
            <a:pPr marL="427768" lvl="1" indent="-213884">
              <a:lnSpc>
                <a:spcPts val="2734"/>
              </a:lnSpc>
              <a:buFont typeface="Arial"/>
              <a:buChar char="•"/>
            </a:pPr>
            <a:r>
              <a:rPr lang="en-GB" sz="1981" spc="194" dirty="0">
                <a:solidFill>
                  <a:srgbClr val="231F20"/>
                </a:solidFill>
                <a:latin typeface="DM Sans"/>
              </a:rPr>
              <a:t>To enhance accuracy, </a:t>
            </a:r>
            <a:r>
              <a:rPr lang="en-GB" sz="1981" spc="194" dirty="0" smtClean="0">
                <a:solidFill>
                  <a:srgbClr val="231F20"/>
                </a:solidFill>
                <a:latin typeface="DM Sans"/>
              </a:rPr>
              <a:t>efficiency</a:t>
            </a:r>
            <a:r>
              <a:rPr lang="en-GB" sz="1981" spc="194" dirty="0">
                <a:solidFill>
                  <a:srgbClr val="231F20"/>
                </a:solidFill>
                <a:latin typeface="DM Sans"/>
              </a:rPr>
              <a:t> </a:t>
            </a:r>
            <a:r>
              <a:rPr lang="en-GB" sz="1981" spc="194" dirty="0" smtClean="0">
                <a:solidFill>
                  <a:srgbClr val="231F20"/>
                </a:solidFill>
                <a:latin typeface="DM Sans"/>
              </a:rPr>
              <a:t>by </a:t>
            </a:r>
            <a:r>
              <a:rPr lang="en-GB" sz="1981" spc="194" dirty="0">
                <a:solidFill>
                  <a:srgbClr val="231F20"/>
                </a:solidFill>
                <a:latin typeface="DM Sans"/>
              </a:rPr>
              <a:t>leveraging advanced facial recognition technology</a:t>
            </a:r>
            <a:r>
              <a:rPr lang="en-GB" sz="1981" spc="194" dirty="0" smtClean="0">
                <a:solidFill>
                  <a:srgbClr val="231F20"/>
                </a:solidFill>
                <a:latin typeface="DM Sans"/>
              </a:rPr>
              <a:t>.</a:t>
            </a:r>
          </a:p>
          <a:p>
            <a:pPr marL="427768" lvl="1" indent="-213884">
              <a:lnSpc>
                <a:spcPts val="2734"/>
              </a:lnSpc>
              <a:buFont typeface="Arial"/>
              <a:buChar char="•"/>
            </a:pPr>
            <a:r>
              <a:rPr lang="en-GB" sz="1981" spc="194" dirty="0">
                <a:solidFill>
                  <a:srgbClr val="231F20"/>
                </a:solidFill>
                <a:latin typeface="DM Sans"/>
              </a:rPr>
              <a:t>Provides a contactless solution, making it relevant in today's health-conscious environment.</a:t>
            </a:r>
            <a:endParaRPr lang="en-US" sz="1981" spc="194" dirty="0">
              <a:solidFill>
                <a:srgbClr val="231F20"/>
              </a:solidFill>
              <a:latin typeface="DM Sans"/>
            </a:endParaRPr>
          </a:p>
          <a:p>
            <a:pPr marL="427768" lvl="1" indent="-213884">
              <a:lnSpc>
                <a:spcPts val="2734"/>
              </a:lnSpc>
              <a:buFont typeface="Arial"/>
              <a:buChar char="•"/>
            </a:pPr>
            <a:endParaRPr lang="en-GB" sz="1981" spc="194" dirty="0">
              <a:solidFill>
                <a:srgbClr val="231F20"/>
              </a:solidFill>
              <a:latin typeface="DM Sans"/>
            </a:endParaRPr>
          </a:p>
          <a:p>
            <a:pPr marL="427768" lvl="1" indent="-213884">
              <a:lnSpc>
                <a:spcPts val="2734"/>
              </a:lnSpc>
              <a:buFont typeface="Arial"/>
              <a:buChar char="•"/>
            </a:pPr>
            <a:endParaRPr lang="en-US" sz="1981" spc="194" dirty="0">
              <a:solidFill>
                <a:srgbClr val="231F20"/>
              </a:solidFill>
              <a:latin typeface="DM Sans"/>
            </a:endParaRPr>
          </a:p>
        </p:txBody>
      </p:sp>
      <p:grpSp>
        <p:nvGrpSpPr>
          <p:cNvPr id="22" name="Group 21"/>
          <p:cNvGrpSpPr/>
          <p:nvPr/>
        </p:nvGrpSpPr>
        <p:grpSpPr>
          <a:xfrm>
            <a:off x="1828800" y="5461781"/>
            <a:ext cx="9034431" cy="2808103"/>
            <a:chOff x="0" y="0"/>
            <a:chExt cx="1744696" cy="542290"/>
          </a:xfrm>
        </p:grpSpPr>
        <p:sp>
          <p:nvSpPr>
            <p:cNvPr id="23"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4"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5" name="TextBox 24"/>
          <p:cNvSpPr txBox="1"/>
          <p:nvPr/>
        </p:nvSpPr>
        <p:spPr>
          <a:xfrm>
            <a:off x="2159991" y="5718696"/>
            <a:ext cx="8512431" cy="1731243"/>
          </a:xfrm>
          <a:prstGeom prst="rect">
            <a:avLst/>
          </a:prstGeom>
        </p:spPr>
        <p:txBody>
          <a:bodyPr lIns="0" tIns="0" rIns="0" bIns="0" rtlCol="0" anchor="t">
            <a:spAutoFit/>
          </a:bodyPr>
          <a:lstStyle/>
          <a:p>
            <a:pPr marL="427768" lvl="1" indent="-213884">
              <a:lnSpc>
                <a:spcPts val="2734"/>
              </a:lnSpc>
              <a:buFont typeface="Arial"/>
              <a:buChar char="•"/>
            </a:pPr>
            <a:endParaRPr lang="en-US" sz="1981" spc="194" dirty="0" smtClean="0">
              <a:solidFill>
                <a:srgbClr val="231F20"/>
              </a:solidFill>
              <a:latin typeface="DM Sans"/>
            </a:endParaRPr>
          </a:p>
          <a:p>
            <a:pPr marL="427768" lvl="1" indent="-213884">
              <a:lnSpc>
                <a:spcPts val="2734"/>
              </a:lnSpc>
              <a:buFont typeface="Arial"/>
              <a:buChar char="•"/>
            </a:pPr>
            <a:r>
              <a:rPr lang="en-GB" sz="1981" spc="194" dirty="0">
                <a:solidFill>
                  <a:srgbClr val="231F20"/>
                </a:solidFill>
                <a:latin typeface="DM Sans"/>
              </a:rPr>
              <a:t>Eliminate issues of error-prone manual recording, time-consuming processes</a:t>
            </a:r>
            <a:r>
              <a:rPr lang="en-GB" sz="1981" spc="194" dirty="0" smtClean="0">
                <a:solidFill>
                  <a:srgbClr val="231F20"/>
                </a:solidFill>
                <a:latin typeface="DM Sans"/>
              </a:rPr>
              <a:t>, </a:t>
            </a:r>
            <a:r>
              <a:rPr lang="en-GB" sz="1981" spc="194" dirty="0">
                <a:solidFill>
                  <a:srgbClr val="231F20"/>
                </a:solidFill>
                <a:latin typeface="DM Sans"/>
              </a:rPr>
              <a:t>and the need for real-time data access. </a:t>
            </a:r>
          </a:p>
          <a:p>
            <a:pPr marL="427768" lvl="1" indent="-213884">
              <a:lnSpc>
                <a:spcPts val="2734"/>
              </a:lnSpc>
              <a:buFont typeface="Arial"/>
              <a:buChar char="•"/>
            </a:pPr>
            <a:endParaRPr lang="en-US" sz="1981" spc="194" dirty="0">
              <a:solidFill>
                <a:srgbClr val="231F20"/>
              </a:solidFill>
              <a:latin typeface="DM Sans"/>
            </a:endParaRPr>
          </a:p>
        </p:txBody>
      </p:sp>
      <p:sp>
        <p:nvSpPr>
          <p:cNvPr id="6" name="Date Placeholder 5"/>
          <p:cNvSpPr>
            <a:spLocks noGrp="1"/>
          </p:cNvSpPr>
          <p:nvPr>
            <p:ph type="dt" sz="half" idx="10"/>
          </p:nvPr>
        </p:nvSpPr>
        <p:spPr>
          <a:xfrm>
            <a:off x="100592" y="9481638"/>
            <a:ext cx="2133600" cy="365125"/>
          </a:xfrm>
        </p:spPr>
        <p:txBody>
          <a:bodyPr/>
          <a:lstStyle/>
          <a:p>
            <a:fld id="{2C4E1A8B-2C69-47EF-A353-6F29BAEBF341}" type="datetime1">
              <a:rPr lang="en-US" smtClean="0"/>
              <a:t>5/13/2024</a:t>
            </a:fld>
            <a:endParaRPr lang="en-US"/>
          </a:p>
        </p:txBody>
      </p:sp>
      <p:sp>
        <p:nvSpPr>
          <p:cNvPr id="7" name="Footer Placeholder 6"/>
          <p:cNvSpPr>
            <a:spLocks noGrp="1"/>
          </p:cNvSpPr>
          <p:nvPr>
            <p:ph type="ftr" sz="quarter" idx="11"/>
          </p:nvPr>
        </p:nvSpPr>
        <p:spPr>
          <a:xfrm>
            <a:off x="15263188" y="266700"/>
            <a:ext cx="2895600" cy="365125"/>
          </a:xfrm>
        </p:spPr>
        <p:txBody>
          <a:bodyPr/>
          <a:lstStyle/>
          <a:p>
            <a:r>
              <a:rPr lang="en-US" dirty="0" smtClean="0"/>
              <a:t>AUTOMATIC ATTENDANCE MARKER USING AI</a:t>
            </a:r>
            <a:endParaRPr lang="en-US" dirty="0"/>
          </a:p>
        </p:txBody>
      </p:sp>
    </p:spTree>
    <p:extLst>
      <p:ext uri="{BB962C8B-B14F-4D97-AF65-F5344CB8AC3E}">
        <p14:creationId xmlns:p14="http://schemas.microsoft.com/office/powerpoint/2010/main" val="2919310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9236393"/>
            <a:ext cx="15728030" cy="1050607"/>
            <a:chOff x="0" y="0"/>
            <a:chExt cx="4142362" cy="276703"/>
          </a:xfrm>
        </p:grpSpPr>
        <p:sp>
          <p:nvSpPr>
            <p:cNvPr id="4" name="Freeform 4"/>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05</a:t>
            </a:r>
          </a:p>
        </p:txBody>
      </p:sp>
      <p:sp>
        <p:nvSpPr>
          <p:cNvPr id="9" name="TextBox 9"/>
          <p:cNvSpPr txBox="1"/>
          <p:nvPr/>
        </p:nvSpPr>
        <p:spPr>
          <a:xfrm>
            <a:off x="1028700" y="1217619"/>
            <a:ext cx="10543512" cy="2257028"/>
          </a:xfrm>
          <a:prstGeom prst="rect">
            <a:avLst/>
          </a:prstGeom>
        </p:spPr>
        <p:txBody>
          <a:bodyPr lIns="0" tIns="0" rIns="0" bIns="0" rtlCol="0" anchor="t">
            <a:spAutoFit/>
          </a:bodyPr>
          <a:lstStyle/>
          <a:p>
            <a:pPr>
              <a:lnSpc>
                <a:spcPts val="8800"/>
              </a:lnSpc>
              <a:spcBef>
                <a:spcPct val="0"/>
              </a:spcBef>
            </a:pPr>
            <a:r>
              <a:rPr lang="en-IN" sz="8000" dirty="0">
                <a:solidFill>
                  <a:srgbClr val="1B4444"/>
                </a:solidFill>
                <a:latin typeface="Montserrat Classic Bold"/>
              </a:rPr>
              <a:t>PROBLEM STATEMENT</a:t>
            </a:r>
            <a:endParaRPr lang="en-US" sz="8000" dirty="0">
              <a:solidFill>
                <a:srgbClr val="1B4444"/>
              </a:solidFill>
              <a:latin typeface="Montserrat Classic Bold"/>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11" name="Group 11"/>
          <p:cNvGrpSpPr/>
          <p:nvPr/>
        </p:nvGrpSpPr>
        <p:grpSpPr>
          <a:xfrm>
            <a:off x="1558290" y="3889808"/>
            <a:ext cx="14882189" cy="4549541"/>
            <a:chOff x="0" y="-19050"/>
            <a:chExt cx="3792593" cy="1120882"/>
          </a:xfrm>
        </p:grpSpPr>
        <p:sp>
          <p:nvSpPr>
            <p:cNvPr id="12" name="Freeform 12"/>
            <p:cNvSpPr/>
            <p:nvPr/>
          </p:nvSpPr>
          <p:spPr>
            <a:xfrm>
              <a:off x="0" y="0"/>
              <a:ext cx="3792593" cy="1101832"/>
            </a:xfrm>
            <a:custGeom>
              <a:avLst/>
              <a:gdLst/>
              <a:ahLst/>
              <a:cxnLst/>
              <a:rect l="l" t="t" r="r" b="b"/>
              <a:pathLst>
                <a:path w="3792593" h="1101832">
                  <a:moveTo>
                    <a:pt x="0" y="0"/>
                  </a:moveTo>
                  <a:lnTo>
                    <a:pt x="3792593" y="0"/>
                  </a:lnTo>
                  <a:lnTo>
                    <a:pt x="3792593" y="1101832"/>
                  </a:lnTo>
                  <a:lnTo>
                    <a:pt x="0" y="1101832"/>
                  </a:lnTo>
                  <a:close/>
                </a:path>
              </a:pathLst>
            </a:custGeom>
            <a:solidFill>
              <a:srgbClr val="E5E5E5"/>
            </a:solidFill>
            <a:ln cap="sq">
              <a:noFill/>
              <a:prstDash val="sysDot"/>
              <a:miter/>
            </a:ln>
          </p:spPr>
        </p:sp>
        <p:sp>
          <p:nvSpPr>
            <p:cNvPr id="13" name="TextBox 13"/>
            <p:cNvSpPr txBox="1"/>
            <p:nvPr/>
          </p:nvSpPr>
          <p:spPr>
            <a:xfrm>
              <a:off x="0" y="-19050"/>
              <a:ext cx="812800" cy="831850"/>
            </a:xfrm>
            <a:prstGeom prst="rect">
              <a:avLst/>
            </a:prstGeom>
          </p:spPr>
          <p:txBody>
            <a:bodyPr lIns="254000" tIns="254000" rIns="254000" bIns="254000" rtlCol="0" anchor="ctr"/>
            <a:lstStyle/>
            <a:p>
              <a:pPr>
                <a:lnSpc>
                  <a:spcPts val="1680"/>
                </a:lnSpc>
              </a:pPr>
              <a:endParaRPr lang="en-US" sz="1200" dirty="0">
                <a:solidFill>
                  <a:srgbClr val="1B4444"/>
                </a:solidFill>
                <a:latin typeface="Montserrat Classic"/>
              </a:endParaRPr>
            </a:p>
          </p:txBody>
        </p:sp>
      </p:grpSp>
      <p:sp>
        <p:nvSpPr>
          <p:cNvPr id="15" name="TextBox 14"/>
          <p:cNvSpPr txBox="1"/>
          <p:nvPr/>
        </p:nvSpPr>
        <p:spPr>
          <a:xfrm>
            <a:off x="2141384" y="4393314"/>
            <a:ext cx="13716000" cy="3785652"/>
          </a:xfrm>
          <a:prstGeom prst="rect">
            <a:avLst/>
          </a:prstGeom>
          <a:noFill/>
        </p:spPr>
        <p:txBody>
          <a:bodyPr wrap="square" rtlCol="0">
            <a:spAutoFit/>
          </a:bodyPr>
          <a:lstStyle/>
          <a:p>
            <a:r>
              <a:rPr lang="en-GB" sz="4000" dirty="0">
                <a:latin typeface="Montserrat Classic" panose="020B0604020202020204" charset="0"/>
              </a:rPr>
              <a:t>To design and implement an advanced attendance marker system using face recognition technology. The system will automate the attendance tracking process, enhance accuracy, and provide real-time data to educators and administrators.</a:t>
            </a:r>
            <a:endParaRPr lang="en-US" sz="4000" dirty="0">
              <a:latin typeface="Montserrat Classic" panose="020B0604020202020204" charset="0"/>
            </a:endParaRPr>
          </a:p>
          <a:p>
            <a:endParaRPr lang="en-US" sz="4000" dirty="0">
              <a:latin typeface="Montserrat Classic"/>
            </a:endParaRPr>
          </a:p>
        </p:txBody>
      </p:sp>
      <p:sp>
        <p:nvSpPr>
          <p:cNvPr id="2" name="Date Placeholder 1"/>
          <p:cNvSpPr>
            <a:spLocks noGrp="1"/>
          </p:cNvSpPr>
          <p:nvPr>
            <p:ph type="dt" sz="half" idx="10"/>
          </p:nvPr>
        </p:nvSpPr>
        <p:spPr>
          <a:xfrm>
            <a:off x="152400" y="9428004"/>
            <a:ext cx="2133600" cy="365125"/>
          </a:xfrm>
        </p:spPr>
        <p:txBody>
          <a:bodyPr/>
          <a:lstStyle/>
          <a:p>
            <a:fld id="{9F492FEF-757E-49A1-89A8-FFD8440F9FE1}" type="datetime1">
              <a:rPr lang="en-US" smtClean="0"/>
              <a:t>5/13/2024</a:t>
            </a:fld>
            <a:endParaRPr lang="en-US" dirty="0"/>
          </a:p>
        </p:txBody>
      </p:sp>
      <p:sp>
        <p:nvSpPr>
          <p:cNvPr id="7" name="Footer Placeholder 6"/>
          <p:cNvSpPr>
            <a:spLocks noGrp="1"/>
          </p:cNvSpPr>
          <p:nvPr>
            <p:ph type="ftr" sz="quarter" idx="11"/>
          </p:nvPr>
        </p:nvSpPr>
        <p:spPr>
          <a:xfrm>
            <a:off x="15163800" y="152554"/>
            <a:ext cx="2895600" cy="365125"/>
          </a:xfrm>
        </p:spPr>
        <p:txBody>
          <a:bodyPr/>
          <a:lstStyle/>
          <a:p>
            <a:r>
              <a:rPr lang="en-US" dirty="0" smtClean="0"/>
              <a:t>AUTOMATIC ATTENDANCE MARKER USING AI</a:t>
            </a:r>
            <a:endParaRPr lang="en-US" dirty="0"/>
          </a:p>
        </p:txBody>
      </p:sp>
    </p:spTree>
    <p:extLst>
      <p:ext uri="{BB962C8B-B14F-4D97-AF65-F5344CB8AC3E}">
        <p14:creationId xmlns:p14="http://schemas.microsoft.com/office/powerpoint/2010/main" val="3210433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1028700" y="1277696"/>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a:ln>
                  <a:noFill/>
                </a:ln>
                <a:solidFill>
                  <a:srgbClr val="E5E5E5"/>
                </a:solidFill>
                <a:effectLst/>
                <a:uLnTx/>
                <a:uFillTx/>
                <a:latin typeface="Montserrat Classic Bold"/>
                <a:ea typeface="+mn-ea"/>
                <a:cs typeface="+mn-cs"/>
              </a:rPr>
              <a:t>OBJECTIVES</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7" name="Freeform 7"/>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73685"/>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a:ln>
                  <a:noFill/>
                </a:ln>
                <a:solidFill>
                  <a:srgbClr val="1B4444"/>
                </a:solidFill>
                <a:effectLst/>
                <a:uLnTx/>
                <a:uFillTx/>
                <a:latin typeface="Montserrat Classic Bold"/>
                <a:ea typeface="+mn-ea"/>
                <a:cs typeface="+mn-cs"/>
              </a:rPr>
              <a:t>06</a:t>
            </a:r>
          </a:p>
        </p:txBody>
      </p:sp>
      <p:sp>
        <p:nvSpPr>
          <p:cNvPr id="13" name="Freeform 8"/>
          <p:cNvSpPr/>
          <p:nvPr/>
        </p:nvSpPr>
        <p:spPr>
          <a:xfrm>
            <a:off x="5557879" y="2248853"/>
            <a:ext cx="7086600" cy="7010400"/>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4">
              <a:extLst>
                <a:ext uri="{96DAC541-7B7A-43D3-8B79-37D633B846F1}">
                  <asvg:svgBlip xmlns="" xmlns:asvg="http://schemas.microsoft.com/office/drawing/2016/SVG/main" r:embed="rId5"/>
                </a:ext>
              </a:extLst>
            </a:blip>
            <a:stretch>
              <a:fillRect r="-55779" b="-44261"/>
            </a:stretch>
          </a:blipFill>
        </p:spPr>
      </p:sp>
      <p:sp>
        <p:nvSpPr>
          <p:cNvPr id="17" name="TextBox 4"/>
          <p:cNvSpPr txBox="1"/>
          <p:nvPr/>
        </p:nvSpPr>
        <p:spPr>
          <a:xfrm>
            <a:off x="6096000" y="3478054"/>
            <a:ext cx="6010359" cy="4308872"/>
          </a:xfrm>
          <a:prstGeom prst="rect">
            <a:avLst/>
          </a:prstGeom>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dirty="0">
                <a:ln>
                  <a:noFill/>
                </a:ln>
                <a:solidFill>
                  <a:prstClr val="black">
                    <a:lumMod val="85000"/>
                  </a:prstClr>
                </a:solidFill>
                <a:effectLst/>
                <a:uLnTx/>
                <a:uFillTx/>
                <a:latin typeface="Calibri"/>
                <a:ea typeface="+mn-ea"/>
                <a:cs typeface="+mn-cs"/>
              </a:rPr>
              <a:t>Improve efficiency by automating attendance recording.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dirty="0">
                <a:ln>
                  <a:noFill/>
                </a:ln>
                <a:solidFill>
                  <a:prstClr val="black">
                    <a:lumMod val="85000"/>
                  </a:prstClr>
                </a:solidFill>
                <a:effectLst/>
                <a:uLnTx/>
                <a:uFillTx/>
                <a:latin typeface="Calibri"/>
                <a:ea typeface="+mn-ea"/>
                <a:cs typeface="+mn-cs"/>
              </a:rPr>
              <a:t>Enhance accuracy in tracking attendance data.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dirty="0">
                <a:ln>
                  <a:noFill/>
                </a:ln>
                <a:solidFill>
                  <a:prstClr val="black">
                    <a:lumMod val="85000"/>
                  </a:prstClr>
                </a:solidFill>
                <a:effectLst/>
                <a:uLnTx/>
                <a:uFillTx/>
                <a:latin typeface="Calibri"/>
                <a:ea typeface="+mn-ea"/>
                <a:cs typeface="+mn-cs"/>
              </a:rPr>
              <a:t>Reduce administrative workload and errors.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dirty="0" smtClean="0">
                <a:ln>
                  <a:noFill/>
                </a:ln>
                <a:solidFill>
                  <a:prstClr val="black">
                    <a:lumMod val="85000"/>
                  </a:prstClr>
                </a:solidFill>
                <a:effectLst/>
                <a:uLnTx/>
                <a:uFillTx/>
                <a:latin typeface="Calibri"/>
                <a:ea typeface="+mn-ea"/>
                <a:cs typeface="+mn-cs"/>
              </a:rPr>
              <a:t>Provide </a:t>
            </a:r>
            <a:r>
              <a:rPr kumimoji="0" lang="en-GB" sz="2800" b="0" i="0" u="none" strike="noStrike" kern="1200" cap="none" spc="0" normalizeH="0" baseline="0" noProof="0" dirty="0">
                <a:ln>
                  <a:noFill/>
                </a:ln>
                <a:solidFill>
                  <a:prstClr val="black">
                    <a:lumMod val="85000"/>
                  </a:prstClr>
                </a:solidFill>
                <a:effectLst/>
                <a:uLnTx/>
                <a:uFillTx/>
                <a:latin typeface="Calibri"/>
                <a:ea typeface="+mn-ea"/>
                <a:cs typeface="+mn-cs"/>
              </a:rPr>
              <a:t>real-time attendance insights and analytics.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dirty="0">
                <a:ln>
                  <a:noFill/>
                </a:ln>
                <a:solidFill>
                  <a:prstClr val="black">
                    <a:lumMod val="85000"/>
                  </a:prstClr>
                </a:solidFill>
                <a:effectLst/>
                <a:uLnTx/>
                <a:uFillTx/>
                <a:latin typeface="Calibri"/>
                <a:ea typeface="+mn-ea"/>
                <a:cs typeface="+mn-cs"/>
              </a:rPr>
              <a:t>Streamline attendance management processes</a:t>
            </a:r>
            <a:r>
              <a:rPr kumimoji="0" lang="en-GB"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extLst>
      <p:ext uri="{BB962C8B-B14F-4D97-AF65-F5344CB8AC3E}">
        <p14:creationId xmlns:p14="http://schemas.microsoft.com/office/powerpoint/2010/main" val="4053199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321861" y="273367"/>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07</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1</a:t>
                      </a:r>
                      <a:endParaRPr lang="en-IN" sz="4000" dirty="0">
                        <a:solidFill>
                          <a:schemeClr val="bg1"/>
                        </a:solidFill>
                      </a:endParaRPr>
                    </a:p>
                  </a:txBody>
                  <a:tcPr anchor="ctr">
                    <a:noFill/>
                  </a:tcPr>
                </a:tc>
                <a:tc>
                  <a:txBody>
                    <a:bodyPr/>
                    <a:lstStyle/>
                    <a:p>
                      <a:pPr algn="ctr"/>
                      <a:r>
                        <a:rPr lang="en-US" sz="4000" kern="1200" dirty="0" smtClean="0">
                          <a:solidFill>
                            <a:schemeClr val="bg1"/>
                          </a:solidFill>
                          <a:latin typeface="+mn-lt"/>
                          <a:ea typeface="+mn-ea"/>
                          <a:cs typeface="+mn-cs"/>
                        </a:rPr>
                        <a:t>Automated Attendance System Based on Face</a:t>
                      </a:r>
                    </a:p>
                    <a:p>
                      <a:pPr algn="ctr"/>
                      <a:r>
                        <a:rPr lang="en-IN" sz="4000" kern="1200" dirty="0" smtClean="0">
                          <a:solidFill>
                            <a:schemeClr val="bg1"/>
                          </a:solidFill>
                          <a:latin typeface="+mn-lt"/>
                          <a:ea typeface="+mn-ea"/>
                          <a:cs typeface="+mn-cs"/>
                        </a:rPr>
                        <a:t>Recognition Using </a:t>
                      </a:r>
                      <a:r>
                        <a:rPr lang="en-IN" sz="4000" kern="1200" dirty="0" err="1" smtClean="0">
                          <a:solidFill>
                            <a:schemeClr val="bg1"/>
                          </a:solidFill>
                          <a:latin typeface="+mn-lt"/>
                          <a:ea typeface="+mn-ea"/>
                          <a:cs typeface="+mn-cs"/>
                        </a:rPr>
                        <a:t>Opencv</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err="1" smtClean="0">
                          <a:solidFill>
                            <a:schemeClr val="bg1"/>
                          </a:solidFill>
                          <a:latin typeface="+mn-lt"/>
                          <a:ea typeface="+mn-ea"/>
                          <a:cs typeface="+mn-cs"/>
                        </a:rPr>
                        <a:t>Ashesh</a:t>
                      </a:r>
                      <a:r>
                        <a:rPr lang="en-IN" sz="4000" kern="1200" dirty="0" smtClean="0">
                          <a:solidFill>
                            <a:schemeClr val="bg1"/>
                          </a:solidFill>
                          <a:latin typeface="+mn-lt"/>
                          <a:ea typeface="+mn-ea"/>
                          <a:cs typeface="+mn-cs"/>
                        </a:rPr>
                        <a:t> Kumar, Sumitra </a:t>
                      </a:r>
                      <a:r>
                        <a:rPr lang="en-IN" sz="4000" kern="1200" dirty="0" err="1" smtClean="0">
                          <a:solidFill>
                            <a:schemeClr val="bg1"/>
                          </a:solidFill>
                          <a:latin typeface="+mn-lt"/>
                          <a:ea typeface="+mn-ea"/>
                          <a:cs typeface="+mn-cs"/>
                        </a:rPr>
                        <a:t>Samal</a:t>
                      </a: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Manpreet</a:t>
                      </a:r>
                      <a:r>
                        <a:rPr lang="en-IN" sz="4000" kern="1200" dirty="0" smtClean="0">
                          <a:solidFill>
                            <a:schemeClr val="bg1"/>
                          </a:solidFill>
                          <a:latin typeface="+mn-lt"/>
                          <a:ea typeface="+mn-ea"/>
                          <a:cs typeface="+mn-cs"/>
                        </a:rPr>
                        <a:t> Singh </a:t>
                      </a:r>
                      <a:r>
                        <a:rPr lang="en-IN" sz="4000" kern="1200" dirty="0" err="1" smtClean="0">
                          <a:solidFill>
                            <a:schemeClr val="bg1"/>
                          </a:solidFill>
                          <a:latin typeface="+mn-lt"/>
                          <a:ea typeface="+mn-ea"/>
                          <a:cs typeface="+mn-cs"/>
                        </a:rPr>
                        <a:t>Saluja</a:t>
                      </a:r>
                      <a:r>
                        <a:rPr lang="en-IN" sz="4000" kern="1200" dirty="0" smtClean="0">
                          <a:solidFill>
                            <a:schemeClr val="bg1"/>
                          </a:solidFill>
                          <a:latin typeface="+mn-lt"/>
                          <a:ea typeface="+mn-ea"/>
                          <a:cs typeface="+mn-cs"/>
                        </a:rPr>
                        <a:t>, </a:t>
                      </a:r>
                      <a:r>
                        <a:rPr lang="en-IN" sz="4000" kern="1200" dirty="0" err="1" smtClean="0">
                          <a:solidFill>
                            <a:schemeClr val="bg1"/>
                          </a:solidFill>
                          <a:latin typeface="+mn-lt"/>
                          <a:ea typeface="+mn-ea"/>
                          <a:cs typeface="+mn-cs"/>
                        </a:rPr>
                        <a:t>Aaryan</a:t>
                      </a:r>
                      <a:r>
                        <a:rPr lang="en-IN" sz="4000" kern="1200" dirty="0" smtClean="0">
                          <a:solidFill>
                            <a:schemeClr val="bg1"/>
                          </a:solidFill>
                          <a:latin typeface="+mn-lt"/>
                          <a:ea typeface="+mn-ea"/>
                          <a:cs typeface="+mn-cs"/>
                        </a:rPr>
                        <a:t> Tiwari</a:t>
                      </a:r>
                      <a:endParaRPr lang="en-IN" sz="4000" kern="1200" dirty="0">
                        <a:solidFill>
                          <a:schemeClr val="bg1"/>
                        </a:solidFill>
                        <a:latin typeface="+mn-lt"/>
                        <a:ea typeface="+mn-ea"/>
                        <a:cs typeface="+mn-cs"/>
                      </a:endParaRPr>
                    </a:p>
                  </a:txBody>
                  <a:tcPr anchor="ctr">
                    <a:noFill/>
                  </a:tcPr>
                </a:tc>
                <a:tc>
                  <a:txBody>
                    <a:bodyPr/>
                    <a:lstStyle/>
                    <a:p>
                      <a:pPr algn="ctr"/>
                      <a:r>
                        <a:rPr lang="en-IN" sz="4000" kern="1200" dirty="0" smtClean="0">
                          <a:solidFill>
                            <a:schemeClr val="bg1"/>
                          </a:solidFill>
                          <a:latin typeface="+mn-lt"/>
                          <a:ea typeface="+mn-ea"/>
                          <a:cs typeface="+mn-cs"/>
                        </a:rPr>
                        <a:t>2023</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2314105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08</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17" name="Freeform 17"/>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21" name="TextBox 16"/>
          <p:cNvSpPr txBox="1"/>
          <p:nvPr/>
        </p:nvSpPr>
        <p:spPr>
          <a:xfrm>
            <a:off x="1543050" y="2906060"/>
            <a:ext cx="8900334" cy="1038746"/>
          </a:xfrm>
          <a:prstGeom prst="rect">
            <a:avLst/>
          </a:prstGeom>
        </p:spPr>
        <p:txBody>
          <a:bodyPr lIns="0" tIns="0" rIns="0" bIns="0" rtlCol="0" anchor="t">
            <a:spAutoFit/>
          </a:bodyPr>
          <a:lstStyle/>
          <a:p>
            <a:pPr marL="0" marR="0" lvl="0"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smtClean="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427768" marR="0" lvl="1" indent="-213884" algn="l" defTabSz="914400" rtl="0" eaLnBrk="1" fontAlgn="auto" latinLnBrk="0" hangingPunct="1">
              <a:lnSpc>
                <a:spcPts val="2734"/>
              </a:lnSpc>
              <a:spcBef>
                <a:spcPts val="0"/>
              </a:spcBef>
              <a:spcAft>
                <a:spcPts val="0"/>
              </a:spcAft>
              <a:buClrTx/>
              <a:buSzTx/>
              <a:buFont typeface="Arial"/>
              <a:buChar char="•"/>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25" name="TextBox 24"/>
          <p:cNvSpPr txBox="1"/>
          <p:nvPr/>
        </p:nvSpPr>
        <p:spPr>
          <a:xfrm>
            <a:off x="1167392" y="356766"/>
            <a:ext cx="12624808" cy="1731243"/>
          </a:xfrm>
          <a:prstGeom prst="rect">
            <a:avLst/>
          </a:prstGeom>
        </p:spPr>
        <p:txBody>
          <a:bodyPr wrap="square" lIns="0" tIns="0" rIns="0" bIns="0" rtlCol="0" anchor="t">
            <a:spAutoFit/>
          </a:bodyPr>
          <a:lstStyle/>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This attendance system combines both face recognition and an attendance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system.This</a:t>
            </a:r>
            <a:r>
              <a:rPr kumimoji="0" lang="en-US" sz="1981" b="0" i="0" u="none" strike="noStrike" kern="1200" cap="none" spc="194" normalizeH="0" baseline="0" noProof="0" dirty="0">
                <a:ln>
                  <a:noFill/>
                </a:ln>
                <a:solidFill>
                  <a:srgbClr val="231F20"/>
                </a:solidFill>
                <a:effectLst/>
                <a:uLnTx/>
                <a:uFillTx/>
                <a:latin typeface="DM Sans"/>
                <a:ea typeface="+mn-ea"/>
                <a:cs typeface="+mn-cs"/>
              </a:rPr>
              <a:t> is achieved using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OpenCV</a:t>
            </a:r>
            <a:r>
              <a:rPr kumimoji="0" lang="en-US" sz="1981" b="0" i="0" u="none" strike="noStrike" kern="1200" cap="none" spc="194" normalizeH="0" baseline="0" noProof="0" dirty="0">
                <a:ln>
                  <a:noFill/>
                </a:ln>
                <a:solidFill>
                  <a:srgbClr val="231F20"/>
                </a:solidFill>
                <a:effectLst/>
                <a:uLnTx/>
                <a:uFillTx/>
                <a:latin typeface="DM Sans"/>
                <a:ea typeface="+mn-ea"/>
                <a:cs typeface="+mn-cs"/>
              </a:rPr>
              <a:t> for frame extraction and </a:t>
            </a:r>
            <a:r>
              <a:rPr kumimoji="0" lang="en-US" sz="1981" b="0" i="0" u="none" strike="noStrike" kern="1200" cap="none" spc="194" normalizeH="0" baseline="0" noProof="0" dirty="0" err="1">
                <a:ln>
                  <a:noFill/>
                </a:ln>
                <a:solidFill>
                  <a:srgbClr val="231F20"/>
                </a:solidFill>
                <a:effectLst/>
                <a:uLnTx/>
                <a:uFillTx/>
                <a:latin typeface="DM Sans"/>
                <a:ea typeface="+mn-ea"/>
                <a:cs typeface="+mn-cs"/>
              </a:rPr>
              <a:t>dlib</a:t>
            </a:r>
            <a:r>
              <a:rPr kumimoji="0" lang="en-US" sz="1981" b="0" i="0" u="none" strike="noStrike" kern="1200" cap="none" spc="194" normalizeH="0" baseline="0" noProof="0" dirty="0">
                <a:ln>
                  <a:noFill/>
                </a:ln>
                <a:solidFill>
                  <a:srgbClr val="231F20"/>
                </a:solidFill>
                <a:effectLst/>
                <a:uLnTx/>
                <a:uFillTx/>
                <a:latin typeface="DM Sans"/>
                <a:ea typeface="+mn-ea"/>
                <a:cs typeface="+mn-cs"/>
              </a:rPr>
              <a:t> for </a:t>
            </a:r>
          </a:p>
          <a:p>
            <a:pPr marL="213884" marR="0" lvl="1" indent="0" algn="l" defTabSz="914400" rtl="0" eaLnBrk="1" fontAlgn="auto" latinLnBrk="0" hangingPunct="1">
              <a:lnSpc>
                <a:spcPts val="2734"/>
              </a:lnSpc>
              <a:spcBef>
                <a:spcPts val="0"/>
              </a:spcBef>
              <a:spcAft>
                <a:spcPts val="0"/>
              </a:spcAft>
              <a:buClrTx/>
              <a:buSzTx/>
              <a:buFontTx/>
              <a:buNone/>
              <a:tabLst/>
              <a:defRPr/>
            </a:pPr>
            <a:r>
              <a:rPr kumimoji="0" lang="en-US" sz="1981" b="0" i="0" u="none" strike="noStrike" kern="1200" cap="none" spc="194" normalizeH="0" baseline="0" noProof="0" dirty="0">
                <a:ln>
                  <a:noFill/>
                </a:ln>
                <a:solidFill>
                  <a:srgbClr val="231F20"/>
                </a:solidFill>
                <a:effectLst/>
                <a:uLnTx/>
                <a:uFillTx/>
                <a:latin typeface="DM Sans"/>
                <a:ea typeface="+mn-ea"/>
                <a:cs typeface="+mn-cs"/>
              </a:rPr>
              <a:t>face detection.</a:t>
            </a:r>
            <a:endParaRPr kumimoji="0" lang="en-GB" sz="1981" b="0" i="0" u="none" strike="noStrike" kern="1200" cap="none" spc="194" normalizeH="0" baseline="0" noProof="0" dirty="0">
              <a:ln>
                <a:noFill/>
              </a:ln>
              <a:solidFill>
                <a:srgbClr val="231F20"/>
              </a:solidFill>
              <a:effectLst/>
              <a:uLnTx/>
              <a:uFillTx/>
              <a:latin typeface="DM Sans"/>
              <a:ea typeface="+mn-ea"/>
              <a:cs typeface="+mn-cs"/>
            </a:endParaRPr>
          </a:p>
          <a:p>
            <a:pPr marL="213884" marR="0" lvl="1" indent="0" algn="l" defTabSz="914400" rtl="0" eaLnBrk="1" fontAlgn="auto" latinLnBrk="0" hangingPunct="1">
              <a:lnSpc>
                <a:spcPts val="2734"/>
              </a:lnSpc>
              <a:spcBef>
                <a:spcPts val="0"/>
              </a:spcBef>
              <a:spcAft>
                <a:spcPts val="0"/>
              </a:spcAft>
              <a:buClrTx/>
              <a:buSzTx/>
              <a:buFontTx/>
              <a:buNone/>
              <a:tabLst/>
              <a:defRPr/>
            </a:pPr>
            <a:endParaRPr kumimoji="0" lang="en-US" sz="1981" b="0" i="0" u="none" strike="noStrike" kern="1200" cap="none" spc="194" normalizeH="0" baseline="0" noProof="0" dirty="0">
              <a:ln>
                <a:noFill/>
              </a:ln>
              <a:solidFill>
                <a:srgbClr val="231F20"/>
              </a:solidFill>
              <a:effectLst/>
              <a:uLnTx/>
              <a:uFillTx/>
              <a:latin typeface="DM Sans"/>
              <a:ea typeface="+mn-ea"/>
              <a:cs typeface="+mn-cs"/>
            </a:endParaRPr>
          </a:p>
        </p:txBody>
      </p:sp>
      <p:sp>
        <p:nvSpPr>
          <p:cNvPr id="6" name="Date Placeholder 5"/>
          <p:cNvSpPr>
            <a:spLocks noGrp="1"/>
          </p:cNvSpPr>
          <p:nvPr>
            <p:ph type="dt" sz="half" idx="10"/>
          </p:nvPr>
        </p:nvSpPr>
        <p:spPr>
          <a:xfrm>
            <a:off x="100592" y="9481638"/>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4E1A8B-2C69-47EF-A353-6F29BAEBF34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15263188" y="2667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6" name="TextBox 16"/>
          <p:cNvSpPr txBox="1"/>
          <p:nvPr/>
        </p:nvSpPr>
        <p:spPr>
          <a:xfrm>
            <a:off x="1167392" y="1991958"/>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A</a:t>
            </a:r>
            <a:r>
              <a:rPr kumimoji="0" lang="en-IN" sz="4800" b="0" i="0" u="none" strike="noStrike" kern="1200" cap="none" spc="0" normalizeH="0" baseline="0" noProof="0" dirty="0" smtClean="0">
                <a:ln>
                  <a:noFill/>
                </a:ln>
                <a:solidFill>
                  <a:srgbClr val="1B4444"/>
                </a:solidFill>
                <a:effectLst/>
                <a:uLnTx/>
                <a:uFillTx/>
                <a:latin typeface="Montserrat Classic Bold"/>
                <a:ea typeface="+mn-ea"/>
                <a:cs typeface="+mn-cs"/>
              </a:rPr>
              <a:t>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9" name="TextBox 8"/>
          <p:cNvSpPr txBox="1"/>
          <p:nvPr/>
        </p:nvSpPr>
        <p:spPr>
          <a:xfrm>
            <a:off x="1167392" y="2906060"/>
            <a:ext cx="15544800"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It eliminates the need for teachers to write down student attendance manually..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etecting </a:t>
            </a:r>
            <a:r>
              <a:rPr kumimoji="0" lang="en-US" sz="2800" b="0" i="0" u="none" strike="noStrike" kern="1200" cap="none" spc="0" normalizeH="0" baseline="0" noProof="0" dirty="0">
                <a:ln>
                  <a:noFill/>
                </a:ln>
                <a:solidFill>
                  <a:prstClr val="black"/>
                </a:solidFill>
                <a:effectLst/>
                <a:uLnTx/>
                <a:uFillTx/>
                <a:latin typeface="Calibri"/>
                <a:ea typeface="+mn-ea"/>
                <a:cs typeface="+mn-cs"/>
              </a:rPr>
              <a:t>multiple faces from one frame with a shorter response time.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Face recognition software helps schools identify repeat absentees.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It has several uses</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 Primarily </a:t>
            </a:r>
            <a:r>
              <a:rPr kumimoji="0" lang="en-US" sz="2800" b="0" i="0" u="none" strike="noStrike" kern="1200" cap="none" spc="0" normalizeH="0" baseline="0" noProof="0" dirty="0">
                <a:ln>
                  <a:noFill/>
                </a:ln>
                <a:solidFill>
                  <a:prstClr val="black"/>
                </a:solidFill>
                <a:effectLst/>
                <a:uLnTx/>
                <a:uFillTx/>
                <a:latin typeface="Calibri"/>
                <a:ea typeface="+mn-ea"/>
                <a:cs typeface="+mn-cs"/>
              </a:rPr>
              <a:t>as an absenteeism management tool and a discipline strategy tool</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16"/>
          <p:cNvSpPr txBox="1"/>
          <p:nvPr/>
        </p:nvSpPr>
        <p:spPr>
          <a:xfrm>
            <a:off x="1167392" y="5295900"/>
            <a:ext cx="11849259" cy="696473"/>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1B4444"/>
                </a:solidFill>
                <a:effectLst/>
                <a:uLnTx/>
                <a:uFillTx/>
                <a:latin typeface="Montserrat Classic Bold"/>
                <a:ea typeface="+mn-ea"/>
                <a:cs typeface="+mn-cs"/>
              </a:rPr>
              <a:t>Disadvantages</a:t>
            </a:r>
            <a:endParaRPr kumimoji="0" lang="en-US" sz="4800" b="0" i="0" u="none" strike="noStrike" kern="1200" cap="none" spc="0" normalizeH="0" baseline="0" noProof="0" dirty="0">
              <a:ln>
                <a:noFill/>
              </a:ln>
              <a:solidFill>
                <a:srgbClr val="1B4444"/>
              </a:solidFill>
              <a:effectLst/>
              <a:uLnTx/>
              <a:uFillTx/>
              <a:latin typeface="Montserrat Classic Bold"/>
              <a:ea typeface="+mn-ea"/>
              <a:cs typeface="+mn-cs"/>
            </a:endParaRPr>
          </a:p>
        </p:txBody>
      </p:sp>
      <p:sp>
        <p:nvSpPr>
          <p:cNvPr id="28" name="TextBox 27"/>
          <p:cNvSpPr txBox="1"/>
          <p:nvPr/>
        </p:nvSpPr>
        <p:spPr>
          <a:xfrm>
            <a:off x="1251540" y="6316175"/>
            <a:ext cx="15544800" cy="2246769"/>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involuntary changes occur in a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person.</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  developed system only recognizes 30-degree angular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variations of the face.</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Motion detection can be combined with  face detection systems to achieve better system  performance.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Poor lighting conditions can affect image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quality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indirectly reduces system performance.</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4766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279007" y="256868"/>
            <a:ext cx="8715459" cy="769441"/>
          </a:xfrm>
          <a:prstGeom prst="rect">
            <a:avLst/>
          </a:prstGeom>
        </p:spPr>
        <p:txBody>
          <a:bodyPr lIns="0" tIns="0" rIns="0" bIns="0" rtlCol="0" anchor="t">
            <a:spAutoFit/>
          </a:bodyPr>
          <a:lstStyle/>
          <a:p>
            <a:pPr marL="0" marR="0" lvl="0" indent="0" algn="l" defTabSz="914400" rtl="0" eaLnBrk="1" fontAlgn="auto" latinLnBrk="0" hangingPunct="1">
              <a:lnSpc>
                <a:spcPts val="6049"/>
              </a:lnSpc>
              <a:spcBef>
                <a:spcPct val="0"/>
              </a:spcBef>
              <a:spcAft>
                <a:spcPts val="0"/>
              </a:spcAft>
              <a:buClrTx/>
              <a:buSzTx/>
              <a:buFontTx/>
              <a:buNone/>
              <a:tabLst/>
              <a:defRPr/>
            </a:pPr>
            <a:r>
              <a:rPr kumimoji="0" lang="en-IN" sz="5499" b="0" i="0" u="none" strike="noStrike" kern="1200" cap="none" spc="0" normalizeH="0" baseline="0" noProof="0" dirty="0" smtClean="0">
                <a:ln>
                  <a:noFill/>
                </a:ln>
                <a:solidFill>
                  <a:srgbClr val="E5E5E5"/>
                </a:solidFill>
                <a:effectLst/>
                <a:uLnTx/>
                <a:uFillTx/>
                <a:latin typeface="Montserrat Classic Bold"/>
                <a:ea typeface="+mn-ea"/>
                <a:cs typeface="+mn-cs"/>
              </a:rPr>
              <a:t>Literature Survey</a:t>
            </a:r>
            <a:endParaRPr kumimoji="0" lang="en-US" sz="5499" b="0" i="0" u="none" strike="noStrike" kern="1200" cap="none" spc="0" normalizeH="0" baseline="0" noProof="0" dirty="0">
              <a:ln>
                <a:noFill/>
              </a:ln>
              <a:solidFill>
                <a:srgbClr val="E5E5E5"/>
              </a:solidFill>
              <a:effectLst/>
              <a:uLnTx/>
              <a:uFillTx/>
              <a:latin typeface="Montserrat Classic Bold"/>
              <a:ea typeface="+mn-ea"/>
              <a:cs typeface="+mn-cs"/>
            </a:endParaRPr>
          </a:p>
        </p:txBody>
      </p:sp>
      <p:sp>
        <p:nvSpPr>
          <p:cNvPr id="5" name="TextBox 5"/>
          <p:cNvSpPr txBox="1"/>
          <p:nvPr/>
        </p:nvSpPr>
        <p:spPr>
          <a:xfrm>
            <a:off x="10187081" y="1003449"/>
            <a:ext cx="1077392" cy="1102644"/>
          </a:xfrm>
          <a:prstGeom prst="rect">
            <a:avLst/>
          </a:prstGeom>
        </p:spPr>
        <p:txBody>
          <a:bodyPr lIns="254000" tIns="254000" rIns="254000" bIns="254000" rtlCol="0" anchor="ctr"/>
          <a:lstStyle/>
          <a:p>
            <a:pPr marL="0" marR="0" lvl="0" indent="0" algn="l" defTabSz="914400" rtl="0" eaLnBrk="1" fontAlgn="auto" latinLnBrk="0" hangingPunct="1">
              <a:lnSpc>
                <a:spcPts val="168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B4444"/>
              </a:solidFill>
              <a:effectLst/>
              <a:uLnTx/>
              <a:uFillTx/>
              <a:latin typeface="Montserrat Classic"/>
              <a:ea typeface="+mn-ea"/>
              <a:cs typeface="+mn-cs"/>
            </a:endParaRPr>
          </a:p>
        </p:txBody>
      </p:sp>
      <p:sp>
        <p:nvSpPr>
          <p:cNvPr id="3" name="Date Placeholder 2"/>
          <p:cNvSpPr>
            <a:spLocks noGrp="1"/>
          </p:cNvSpPr>
          <p:nvPr>
            <p:ph type="dt" sz="half" idx="10"/>
          </p:nvPr>
        </p:nvSpPr>
        <p:spPr>
          <a:xfrm>
            <a:off x="152400" y="9755029"/>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892B96-E099-4BBC-9408-E89EDEAE7B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5/13/2024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a:xfrm>
            <a:off x="15263189" y="190500"/>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tint val="75000"/>
                  </a:prstClr>
                </a:solidFill>
                <a:effectLst/>
                <a:uLnTx/>
                <a:uFillTx/>
                <a:latin typeface="Calibri"/>
                <a:ea typeface="+mn-ea"/>
                <a:cs typeface="+mn-cs"/>
              </a:rPr>
              <a:t>AUTOMATIC ATTENDANCE MARKER USING AI</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34911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16710989" y="9610567"/>
            <a:ext cx="548311" cy="253916"/>
          </a:xfrm>
          <a:prstGeom prst="rect">
            <a:avLst/>
          </a:prstGeom>
        </p:spPr>
        <p:txBody>
          <a:bodyPr lIns="0" tIns="0" rIns="0" bIns="0" rtlCol="0" anchor="t">
            <a:spAutoFit/>
          </a:bodyPr>
          <a:lstStyle/>
          <a:p>
            <a:pPr marL="0" marR="0" lvl="0" indent="0" algn="r" defTabSz="914400" rtl="0" eaLnBrk="1" fontAlgn="auto" latinLnBrk="0" hangingPunct="1">
              <a:lnSpc>
                <a:spcPts val="2210"/>
              </a:lnSpc>
              <a:spcBef>
                <a:spcPct val="0"/>
              </a:spcBef>
              <a:spcAft>
                <a:spcPts val="0"/>
              </a:spcAft>
              <a:buClrTx/>
              <a:buSzTx/>
              <a:buFontTx/>
              <a:buNone/>
              <a:tabLst/>
              <a:defRPr/>
            </a:pPr>
            <a:r>
              <a:rPr kumimoji="0" lang="en-US" sz="1700" b="0" i="0" u="none" strike="noStrike" kern="1200" cap="none" spc="0" normalizeH="0" baseline="0" noProof="0" dirty="0" smtClean="0">
                <a:ln>
                  <a:noFill/>
                </a:ln>
                <a:solidFill>
                  <a:srgbClr val="1B4444"/>
                </a:solidFill>
                <a:effectLst/>
                <a:uLnTx/>
                <a:uFillTx/>
                <a:latin typeface="Montserrat Classic Bold"/>
                <a:ea typeface="+mn-ea"/>
                <a:cs typeface="+mn-cs"/>
              </a:rPr>
              <a:t>09</a:t>
            </a:r>
            <a:endParaRPr kumimoji="0" lang="en-US" sz="1700" b="0" i="0" u="none" strike="noStrike" kern="1200" cap="none" spc="0" normalizeH="0" baseline="0" noProof="0" dirty="0">
              <a:ln>
                <a:noFill/>
              </a:ln>
              <a:solidFill>
                <a:srgbClr val="1B4444"/>
              </a:solidFill>
              <a:effectLst/>
              <a:uLnTx/>
              <a:uFillTx/>
              <a:latin typeface="Montserrat Classic Bold"/>
              <a:ea typeface="+mn-ea"/>
              <a:cs typeface="+mn-cs"/>
            </a:endParaRPr>
          </a:p>
        </p:txBody>
      </p:sp>
      <p:graphicFrame>
        <p:nvGraphicFramePr>
          <p:cNvPr id="9" name="Table 8"/>
          <p:cNvGraphicFramePr>
            <a:graphicFrameLocks noGrp="1"/>
          </p:cNvGraphicFramePr>
          <p:nvPr>
            <p:extLst/>
          </p:nvPr>
        </p:nvGraphicFramePr>
        <p:xfrm>
          <a:off x="1981200" y="2586186"/>
          <a:ext cx="14173200" cy="5868548"/>
        </p:xfrm>
        <a:graphic>
          <a:graphicData uri="http://schemas.openxmlformats.org/drawingml/2006/table">
            <a:tbl>
              <a:tblPr firstRow="1" bandRow="1">
                <a:noFill/>
                <a:tableStyleId>{5C22544A-7EE6-4342-B048-85BDC9FD1C3A}</a:tableStyleId>
              </a:tblPr>
              <a:tblGrid>
                <a:gridCol w="2133600">
                  <a:extLst>
                    <a:ext uri="{9D8B030D-6E8A-4147-A177-3AD203B41FA5}">
                      <a16:colId xmlns:a16="http://schemas.microsoft.com/office/drawing/2014/main" val="4078326632"/>
                    </a:ext>
                  </a:extLst>
                </a:gridCol>
                <a:gridCol w="4953000">
                  <a:extLst>
                    <a:ext uri="{9D8B030D-6E8A-4147-A177-3AD203B41FA5}">
                      <a16:colId xmlns:a16="http://schemas.microsoft.com/office/drawing/2014/main" val="3440351335"/>
                    </a:ext>
                  </a:extLst>
                </a:gridCol>
                <a:gridCol w="3962400">
                  <a:extLst>
                    <a:ext uri="{9D8B030D-6E8A-4147-A177-3AD203B41FA5}">
                      <a16:colId xmlns:a16="http://schemas.microsoft.com/office/drawing/2014/main" val="3728598303"/>
                    </a:ext>
                  </a:extLst>
                </a:gridCol>
                <a:gridCol w="3124200">
                  <a:extLst>
                    <a:ext uri="{9D8B030D-6E8A-4147-A177-3AD203B41FA5}">
                      <a16:colId xmlns:a16="http://schemas.microsoft.com/office/drawing/2014/main" val="1688262028"/>
                    </a:ext>
                  </a:extLst>
                </a:gridCol>
              </a:tblGrid>
              <a:tr h="2022719">
                <a:tc>
                  <a:txBody>
                    <a:bodyPr/>
                    <a:lstStyle/>
                    <a:p>
                      <a:pPr algn="ctr"/>
                      <a:r>
                        <a:rPr lang="en-IN" sz="3600" kern="1200" dirty="0" err="1" smtClean="0">
                          <a:solidFill>
                            <a:schemeClr val="bg1"/>
                          </a:solidFill>
                          <a:latin typeface="Montserrat Classic" panose="020B0604020202020204" charset="0"/>
                          <a:ea typeface="+mn-ea"/>
                          <a:cs typeface="+mn-cs"/>
                        </a:rPr>
                        <a:t>Sl.No</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Paper Name</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Author</a:t>
                      </a:r>
                      <a:endParaRPr lang="en-IN" sz="3600" kern="1200" dirty="0">
                        <a:solidFill>
                          <a:schemeClr val="bg1"/>
                        </a:solidFill>
                        <a:latin typeface="Montserrat Classic" panose="020B0604020202020204" charset="0"/>
                        <a:ea typeface="+mn-ea"/>
                        <a:cs typeface="+mn-cs"/>
                      </a:endParaRPr>
                    </a:p>
                  </a:txBody>
                  <a:tcPr anchor="ctr">
                    <a:noFill/>
                  </a:tcPr>
                </a:tc>
                <a:tc>
                  <a:txBody>
                    <a:bodyPr/>
                    <a:lstStyle/>
                    <a:p>
                      <a:pPr algn="ctr"/>
                      <a:r>
                        <a:rPr lang="en-IN" sz="3600" kern="1200" dirty="0" smtClean="0">
                          <a:solidFill>
                            <a:schemeClr val="bg1"/>
                          </a:solidFill>
                          <a:latin typeface="Montserrat Classic" panose="020B0604020202020204" charset="0"/>
                          <a:ea typeface="+mn-ea"/>
                          <a:cs typeface="+mn-cs"/>
                        </a:rPr>
                        <a:t>Year of Publication</a:t>
                      </a:r>
                      <a:endParaRPr lang="en-IN" sz="3600" kern="1200" dirty="0">
                        <a:solidFill>
                          <a:schemeClr val="bg1"/>
                        </a:solidFill>
                        <a:latin typeface="Montserrat Classic" panose="020B0604020202020204" charset="0"/>
                        <a:ea typeface="+mn-ea"/>
                        <a:cs typeface="+mn-cs"/>
                      </a:endParaRPr>
                    </a:p>
                  </a:txBody>
                  <a:tcPr anchor="ctr">
                    <a:noFill/>
                  </a:tcPr>
                </a:tc>
                <a:extLst>
                  <a:ext uri="{0D108BD9-81ED-4DB2-BD59-A6C34878D82A}">
                    <a16:rowId xmlns:a16="http://schemas.microsoft.com/office/drawing/2014/main" val="1095854881"/>
                  </a:ext>
                </a:extLst>
              </a:tr>
              <a:tr h="3845829">
                <a:tc>
                  <a:txBody>
                    <a:bodyPr/>
                    <a:lstStyle/>
                    <a:p>
                      <a:pPr algn="ctr"/>
                      <a:r>
                        <a:rPr lang="en-IN" sz="4000" dirty="0" smtClean="0">
                          <a:solidFill>
                            <a:schemeClr val="bg1"/>
                          </a:solidFill>
                        </a:rPr>
                        <a:t>2</a:t>
                      </a:r>
                      <a:endParaRPr lang="en-IN" sz="4000" dirty="0">
                        <a:solidFill>
                          <a:schemeClr val="bg1"/>
                        </a:solidFill>
                      </a:endParaRPr>
                    </a:p>
                  </a:txBody>
                  <a:tcPr anchor="ctr">
                    <a:noFill/>
                  </a:tcPr>
                </a:tc>
                <a:tc>
                  <a:txBody>
                    <a:bodyPr/>
                    <a:lstStyle/>
                    <a:p>
                      <a:pPr marL="0" algn="ctr" defTabSz="914400" rtl="0" eaLnBrk="1" latinLnBrk="0" hangingPunct="1"/>
                      <a:r>
                        <a:rPr lang="en-US" sz="4000" kern="1200" dirty="0" smtClean="0">
                          <a:solidFill>
                            <a:schemeClr val="bg1"/>
                          </a:solidFill>
                          <a:latin typeface="+mn-lt"/>
                          <a:ea typeface="+mn-ea"/>
                          <a:cs typeface="+mn-cs"/>
                        </a:rPr>
                        <a:t>Smart Attendance System using Deep Learning</a:t>
                      </a:r>
                      <a:endParaRPr lang="en-IN" sz="4000" kern="1200" dirty="0">
                        <a:solidFill>
                          <a:schemeClr val="bg1"/>
                        </a:solidFill>
                        <a:latin typeface="+mn-lt"/>
                        <a:ea typeface="+mn-ea"/>
                        <a:cs typeface="+mn-cs"/>
                      </a:endParaRPr>
                    </a:p>
                  </a:txBody>
                  <a:tcPr anchor="ctr">
                    <a:noFill/>
                  </a:tcPr>
                </a:tc>
                <a:tc>
                  <a:txBody>
                    <a:bodyPr/>
                    <a:lstStyle/>
                    <a:p>
                      <a:pPr marL="0" algn="ctr" defTabSz="914400" rtl="0" eaLnBrk="1" latinLnBrk="0" hangingPunct="1"/>
                      <a:r>
                        <a:rPr lang="en-US" sz="4000" kern="1200" dirty="0" smtClean="0">
                          <a:solidFill>
                            <a:schemeClr val="bg1"/>
                          </a:solidFill>
                          <a:latin typeface="+mn-lt"/>
                          <a:ea typeface="+mn-ea"/>
                          <a:cs typeface="+mn-cs"/>
                        </a:rPr>
                        <a:t>Mrs. K. </a:t>
                      </a:r>
                      <a:r>
                        <a:rPr lang="en-US" sz="4000" kern="1200" dirty="0" err="1" smtClean="0">
                          <a:solidFill>
                            <a:schemeClr val="bg1"/>
                          </a:solidFill>
                          <a:latin typeface="+mn-lt"/>
                          <a:ea typeface="+mn-ea"/>
                          <a:cs typeface="+mn-cs"/>
                        </a:rPr>
                        <a:t>Vignesh</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Dr.A.M.Abirami</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Pulluri</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Manideep</a:t>
                      </a:r>
                      <a:r>
                        <a:rPr lang="en-US" sz="4000" kern="1200" dirty="0" smtClean="0">
                          <a:solidFill>
                            <a:schemeClr val="bg1"/>
                          </a:solidFill>
                          <a:latin typeface="+mn-lt"/>
                          <a:ea typeface="+mn-ea"/>
                          <a:cs typeface="+mn-cs"/>
                        </a:rPr>
                        <a:t>, </a:t>
                      </a:r>
                      <a:r>
                        <a:rPr lang="en-US" sz="4000" kern="1200" dirty="0" err="1" smtClean="0">
                          <a:solidFill>
                            <a:schemeClr val="bg1"/>
                          </a:solidFill>
                          <a:latin typeface="+mn-lt"/>
                          <a:ea typeface="+mn-ea"/>
                          <a:cs typeface="+mn-cs"/>
                        </a:rPr>
                        <a:t>Kovvuru</a:t>
                      </a:r>
                      <a:r>
                        <a:rPr lang="en-US" sz="4000" kern="1200" dirty="0" smtClean="0">
                          <a:solidFill>
                            <a:schemeClr val="bg1"/>
                          </a:solidFill>
                          <a:latin typeface="+mn-lt"/>
                          <a:ea typeface="+mn-ea"/>
                          <a:cs typeface="+mn-cs"/>
                        </a:rPr>
                        <a:t> Vasu, K</a:t>
                      </a:r>
                      <a:r>
                        <a:rPr lang="en-US" sz="4000" kern="1200" baseline="0" dirty="0" smtClean="0">
                          <a:solidFill>
                            <a:schemeClr val="bg1"/>
                          </a:solidFill>
                          <a:latin typeface="+mn-lt"/>
                          <a:ea typeface="+mn-ea"/>
                          <a:cs typeface="+mn-cs"/>
                        </a:rPr>
                        <a:t> </a:t>
                      </a:r>
                      <a:r>
                        <a:rPr lang="en-US" sz="4000" kern="1200" dirty="0" smtClean="0">
                          <a:solidFill>
                            <a:schemeClr val="bg1"/>
                          </a:solidFill>
                          <a:latin typeface="+mn-lt"/>
                          <a:ea typeface="+mn-ea"/>
                          <a:cs typeface="+mn-cs"/>
                        </a:rPr>
                        <a:t>Rakesh, </a:t>
                      </a:r>
                      <a:r>
                        <a:rPr lang="en-US" sz="4000" kern="1200" dirty="0" err="1" smtClean="0">
                          <a:solidFill>
                            <a:schemeClr val="bg1"/>
                          </a:solidFill>
                          <a:latin typeface="+mn-lt"/>
                          <a:ea typeface="+mn-ea"/>
                          <a:cs typeface="+mn-cs"/>
                        </a:rPr>
                        <a:t>Setti</a:t>
                      </a:r>
                      <a:r>
                        <a:rPr lang="en-US" sz="4000" kern="1200" dirty="0" smtClean="0">
                          <a:solidFill>
                            <a:schemeClr val="bg1"/>
                          </a:solidFill>
                          <a:latin typeface="+mn-lt"/>
                          <a:ea typeface="+mn-ea"/>
                          <a:cs typeface="+mn-cs"/>
                        </a:rPr>
                        <a:t> Vishnu </a:t>
                      </a:r>
                      <a:r>
                        <a:rPr lang="en-US" sz="4000" kern="1200" dirty="0" err="1" smtClean="0">
                          <a:solidFill>
                            <a:schemeClr val="bg1"/>
                          </a:solidFill>
                          <a:latin typeface="+mn-lt"/>
                          <a:ea typeface="+mn-ea"/>
                          <a:cs typeface="+mn-cs"/>
                        </a:rPr>
                        <a:t>Vardhan</a:t>
                      </a:r>
                      <a:endParaRPr lang="en-IN" sz="4000" kern="1200" dirty="0">
                        <a:solidFill>
                          <a:schemeClr val="bg1"/>
                        </a:solidFill>
                        <a:latin typeface="+mn-lt"/>
                        <a:ea typeface="+mn-ea"/>
                        <a:cs typeface="+mn-cs"/>
                      </a:endParaRPr>
                    </a:p>
                  </a:txBody>
                  <a:tcPr anchor="ctr">
                    <a:noFill/>
                  </a:tcPr>
                </a:tc>
                <a:tc>
                  <a:txBody>
                    <a:bodyPr/>
                    <a:lstStyle/>
                    <a:p>
                      <a:pPr marL="0" algn="ctr" defTabSz="914400" rtl="0" eaLnBrk="1" latinLnBrk="0" hangingPunct="1"/>
                      <a:r>
                        <a:rPr lang="en-IN" sz="4000" kern="1200" dirty="0" smtClean="0">
                          <a:solidFill>
                            <a:schemeClr val="bg1"/>
                          </a:solidFill>
                          <a:latin typeface="+mn-lt"/>
                          <a:ea typeface="+mn-ea"/>
                          <a:cs typeface="+mn-cs"/>
                        </a:rPr>
                        <a:t>2023</a:t>
                      </a:r>
                      <a:endParaRPr lang="en-IN" sz="400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2838742627"/>
                  </a:ext>
                </a:extLst>
              </a:tr>
            </a:tbl>
          </a:graphicData>
        </a:graphic>
      </p:graphicFrame>
    </p:spTree>
    <p:extLst>
      <p:ext uri="{BB962C8B-B14F-4D97-AF65-F5344CB8AC3E}">
        <p14:creationId xmlns:p14="http://schemas.microsoft.com/office/powerpoint/2010/main" val="854539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1967</Words>
  <Application>Microsoft Office PowerPoint</Application>
  <PresentationFormat>Custom</PresentationFormat>
  <Paragraphs>408</Paragraphs>
  <Slides>39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Bryndan Write Bold</vt:lpstr>
      <vt:lpstr>Montserrat Classic</vt:lpstr>
      <vt:lpstr>Calibri</vt:lpstr>
      <vt:lpstr>Bierstadt</vt:lpstr>
      <vt:lpstr>Montserrat Classic Bold</vt:lpstr>
      <vt:lpstr>DM Sans</vt:lpstr>
      <vt:lpstr>Arial</vt:lpstr>
      <vt:lpstr>Wingdings</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Dark Green Orange Geometric Style</dc:title>
  <dc:creator>VAISHNAV</dc:creator>
  <cp:lastModifiedBy> </cp:lastModifiedBy>
  <cp:revision>74</cp:revision>
  <dcterms:created xsi:type="dcterms:W3CDTF">2006-08-16T00:00:00Z</dcterms:created>
  <dcterms:modified xsi:type="dcterms:W3CDTF">2024-05-13T08:43:32Z</dcterms:modified>
  <dc:identifier>DAFwT-8L79c</dc:identifier>
</cp:coreProperties>
</file>